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03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80" r:id="rId17"/>
    <p:sldId id="275" r:id="rId18"/>
    <p:sldId id="276" r:id="rId19"/>
    <p:sldId id="282" r:id="rId20"/>
    <p:sldId id="281" r:id="rId21"/>
    <p:sldId id="277" r:id="rId22"/>
    <p:sldId id="278" r:id="rId23"/>
    <p:sldId id="279" r:id="rId24"/>
    <p:sldId id="283" r:id="rId25"/>
    <p:sldId id="284" r:id="rId26"/>
    <p:sldId id="285" r:id="rId27"/>
    <p:sldId id="286" r:id="rId28"/>
    <p:sldId id="292" r:id="rId29"/>
    <p:sldId id="288" r:id="rId30"/>
    <p:sldId id="289" r:id="rId31"/>
    <p:sldId id="290" r:id="rId32"/>
    <p:sldId id="293" r:id="rId33"/>
    <p:sldId id="295" r:id="rId34"/>
    <p:sldId id="296" r:id="rId35"/>
    <p:sldId id="297" r:id="rId36"/>
    <p:sldId id="299" r:id="rId37"/>
    <p:sldId id="310" r:id="rId38"/>
    <p:sldId id="311" r:id="rId39"/>
    <p:sldId id="306" r:id="rId40"/>
    <p:sldId id="307" r:id="rId41"/>
    <p:sldId id="308" r:id="rId42"/>
    <p:sldId id="305" r:id="rId43"/>
    <p:sldId id="304" r:id="rId44"/>
    <p:sldId id="309" r:id="rId45"/>
    <p:sldId id="256" r:id="rId46"/>
    <p:sldId id="302" r:id="rId47"/>
    <p:sldId id="300" r:id="rId48"/>
    <p:sldId id="301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610" autoAdjust="0"/>
  </p:normalViewPr>
  <p:slideViewPr>
    <p:cSldViewPr snapToGrid="0">
      <p:cViewPr varScale="1">
        <p:scale>
          <a:sx n="78" d="100"/>
          <a:sy n="78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1CB908-23AC-411A-8D62-A40FDE15F5FC}" type="doc">
      <dgm:prSet loTypeId="urn:microsoft.com/office/officeart/2005/8/layout/hProcess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5B395817-20EA-4BFF-9615-0CD8D80BC5A2}">
      <dgm:prSet phldrT="[文字]"/>
      <dgm:spPr/>
      <dgm:t>
        <a:bodyPr/>
        <a:lstStyle/>
        <a:p>
          <a:r>
            <a:rPr lang="en-US" altLang="zh-TW" dirty="0"/>
            <a:t>float</a:t>
          </a:r>
          <a:endParaRPr lang="zh-TW" altLang="en-US" dirty="0"/>
        </a:p>
      </dgm:t>
    </dgm:pt>
    <dgm:pt modelId="{5B12D9AF-BD26-435F-BBF7-3580BC730F5F}" type="parTrans" cxnId="{EA92706D-229F-4FB9-A8E2-069508A40EE3}">
      <dgm:prSet/>
      <dgm:spPr/>
      <dgm:t>
        <a:bodyPr/>
        <a:lstStyle/>
        <a:p>
          <a:endParaRPr lang="zh-TW" altLang="en-US"/>
        </a:p>
      </dgm:t>
    </dgm:pt>
    <dgm:pt modelId="{972BA1D5-A206-4534-9C7F-A66DC1269EF3}" type="sibTrans" cxnId="{EA92706D-229F-4FB9-A8E2-069508A40EE3}">
      <dgm:prSet/>
      <dgm:spPr/>
      <dgm:t>
        <a:bodyPr/>
        <a:lstStyle/>
        <a:p>
          <a:endParaRPr lang="zh-TW" altLang="en-US"/>
        </a:p>
      </dgm:t>
    </dgm:pt>
    <dgm:pt modelId="{0AC8E1E2-D17C-4611-A2A4-7B12FCB5E3CA}">
      <dgm:prSet phldrT="[文字]"/>
      <dgm:spPr/>
      <dgm:t>
        <a:bodyPr/>
        <a:lstStyle/>
        <a:p>
          <a:r>
            <a:rPr lang="en-US" altLang="zh-TW" dirty="0"/>
            <a:t>-5</a:t>
          </a:r>
          <a:endParaRPr lang="zh-TW" altLang="en-US" dirty="0"/>
        </a:p>
      </dgm:t>
    </dgm:pt>
    <dgm:pt modelId="{E2D137DB-D118-4CBF-B812-32686E7335B7}" type="parTrans" cxnId="{3E1A012E-401E-40AF-AB17-23184238D20C}">
      <dgm:prSet/>
      <dgm:spPr/>
      <dgm:t>
        <a:bodyPr/>
        <a:lstStyle/>
        <a:p>
          <a:endParaRPr lang="zh-TW" altLang="en-US"/>
        </a:p>
      </dgm:t>
    </dgm:pt>
    <dgm:pt modelId="{EB4A4F4B-D77F-4D3B-9161-A59A5637C64C}" type="sibTrans" cxnId="{3E1A012E-401E-40AF-AB17-23184238D20C}">
      <dgm:prSet/>
      <dgm:spPr/>
      <dgm:t>
        <a:bodyPr/>
        <a:lstStyle/>
        <a:p>
          <a:endParaRPr lang="zh-TW" altLang="en-US"/>
        </a:p>
      </dgm:t>
    </dgm:pt>
    <dgm:pt modelId="{C8D4F26D-142E-4C92-9096-7A36185523D3}">
      <dgm:prSet phldrT="[文字]"/>
      <dgm:spPr/>
      <dgm:t>
        <a:bodyPr/>
        <a:lstStyle/>
        <a:p>
          <a:r>
            <a:rPr lang="en-US" altLang="zh-TW" dirty="0"/>
            <a:t>+5</a:t>
          </a:r>
          <a:endParaRPr lang="zh-TW" altLang="en-US" dirty="0"/>
        </a:p>
      </dgm:t>
    </dgm:pt>
    <dgm:pt modelId="{08C72B6B-7651-4AD0-B1BE-F89597384A34}" type="parTrans" cxnId="{66A865BE-85B9-45F0-A4FA-BD74EB99C1AA}">
      <dgm:prSet/>
      <dgm:spPr/>
      <dgm:t>
        <a:bodyPr/>
        <a:lstStyle/>
        <a:p>
          <a:endParaRPr lang="zh-TW" altLang="en-US"/>
        </a:p>
      </dgm:t>
    </dgm:pt>
    <dgm:pt modelId="{6A2A3164-A2EC-4C81-A9EF-2013FE717A87}" type="sibTrans" cxnId="{66A865BE-85B9-45F0-A4FA-BD74EB99C1AA}">
      <dgm:prSet/>
      <dgm:spPr/>
      <dgm:t>
        <a:bodyPr/>
        <a:lstStyle/>
        <a:p>
          <a:endParaRPr lang="zh-TW" altLang="en-US"/>
        </a:p>
      </dgm:t>
    </dgm:pt>
    <dgm:pt modelId="{7C788BD4-15DC-4B5E-BBB2-7CFB7628B87B}">
      <dgm:prSet phldrT="[文字]"/>
      <dgm:spPr/>
      <dgm:t>
        <a:bodyPr/>
        <a:lstStyle/>
        <a:p>
          <a:r>
            <a:rPr lang="en-US" altLang="zh-TW" dirty="0"/>
            <a:t>int</a:t>
          </a:r>
          <a:endParaRPr lang="zh-TW" altLang="en-US" dirty="0"/>
        </a:p>
      </dgm:t>
    </dgm:pt>
    <dgm:pt modelId="{60FFAEDD-8966-4CFC-B8D5-0D6983E08257}" type="parTrans" cxnId="{5AE43ABF-87C2-4841-8BF1-D1D93CFE277D}">
      <dgm:prSet/>
      <dgm:spPr/>
      <dgm:t>
        <a:bodyPr/>
        <a:lstStyle/>
        <a:p>
          <a:endParaRPr lang="zh-TW" altLang="en-US"/>
        </a:p>
      </dgm:t>
    </dgm:pt>
    <dgm:pt modelId="{A35FB1DD-3D3F-44B8-9D4C-DFE71ADCEED1}" type="sibTrans" cxnId="{5AE43ABF-87C2-4841-8BF1-D1D93CFE277D}">
      <dgm:prSet/>
      <dgm:spPr/>
      <dgm:t>
        <a:bodyPr/>
        <a:lstStyle/>
        <a:p>
          <a:endParaRPr lang="zh-TW" altLang="en-US"/>
        </a:p>
      </dgm:t>
    </dgm:pt>
    <dgm:pt modelId="{1C884168-C1FE-4305-9D37-C0FD574406D0}">
      <dgm:prSet phldrT="[文字]"/>
      <dgm:spPr/>
      <dgm:t>
        <a:bodyPr/>
        <a:lstStyle/>
        <a:p>
          <a:r>
            <a:rPr lang="en-US" altLang="en-US" dirty="0"/>
            <a:t>2147483647</a:t>
          </a:r>
          <a:endParaRPr lang="zh-TW" altLang="en-US" dirty="0"/>
        </a:p>
      </dgm:t>
    </dgm:pt>
    <dgm:pt modelId="{7BCB8632-B980-4C25-A40F-AC397BF77D8F}" type="parTrans" cxnId="{264EB411-BB77-427D-AE40-873537555D88}">
      <dgm:prSet/>
      <dgm:spPr/>
      <dgm:t>
        <a:bodyPr/>
        <a:lstStyle/>
        <a:p>
          <a:endParaRPr lang="zh-TW" altLang="en-US"/>
        </a:p>
      </dgm:t>
    </dgm:pt>
    <dgm:pt modelId="{487CA146-ED70-409D-8A1A-1E35F9967C72}" type="sibTrans" cxnId="{264EB411-BB77-427D-AE40-873537555D88}">
      <dgm:prSet/>
      <dgm:spPr/>
      <dgm:t>
        <a:bodyPr/>
        <a:lstStyle/>
        <a:p>
          <a:endParaRPr lang="zh-TW" altLang="en-US"/>
        </a:p>
      </dgm:t>
    </dgm:pt>
    <dgm:pt modelId="{BBED7842-6DC0-47B1-B498-F6A19D548C76}">
      <dgm:prSet phldrT="[文字]"/>
      <dgm:spPr/>
      <dgm:t>
        <a:bodyPr/>
        <a:lstStyle/>
        <a:p>
          <a:r>
            <a:rPr lang="en-US" altLang="en-US" dirty="0"/>
            <a:t>-2147483648</a:t>
          </a:r>
          <a:endParaRPr lang="zh-TW" altLang="en-US" dirty="0"/>
        </a:p>
      </dgm:t>
    </dgm:pt>
    <dgm:pt modelId="{1B4B873F-62DB-49F0-AA5A-CABC3DD447C8}" type="parTrans" cxnId="{50DCDB7B-582E-4FD2-A588-EC293B4498F5}">
      <dgm:prSet/>
      <dgm:spPr/>
      <dgm:t>
        <a:bodyPr/>
        <a:lstStyle/>
        <a:p>
          <a:endParaRPr lang="zh-TW" altLang="en-US"/>
        </a:p>
      </dgm:t>
    </dgm:pt>
    <dgm:pt modelId="{D79D6CC0-EB4E-4735-9A48-97F703FFAF82}" type="sibTrans" cxnId="{50DCDB7B-582E-4FD2-A588-EC293B4498F5}">
      <dgm:prSet/>
      <dgm:spPr/>
      <dgm:t>
        <a:bodyPr/>
        <a:lstStyle/>
        <a:p>
          <a:endParaRPr lang="zh-TW" altLang="en-US"/>
        </a:p>
      </dgm:t>
    </dgm:pt>
    <dgm:pt modelId="{9AE5BB6F-E025-4CE2-87BD-8F39A80D8DF0}">
      <dgm:prSet phldrT="[文字]"/>
      <dgm:spPr/>
      <dgm:t>
        <a:bodyPr/>
        <a:lstStyle/>
        <a:p>
          <a:r>
            <a:rPr lang="en-US" altLang="zh-TW" dirty="0"/>
            <a:t>Int16_10^8</a:t>
          </a:r>
          <a:endParaRPr lang="zh-TW" altLang="en-US" dirty="0"/>
        </a:p>
      </dgm:t>
    </dgm:pt>
    <dgm:pt modelId="{A7026206-60F1-41C3-A383-0A9086EC405F}" type="parTrans" cxnId="{918585FE-3921-4193-8536-4EC7BED9AB32}">
      <dgm:prSet/>
      <dgm:spPr/>
      <dgm:t>
        <a:bodyPr/>
        <a:lstStyle/>
        <a:p>
          <a:endParaRPr lang="zh-TW" altLang="en-US"/>
        </a:p>
      </dgm:t>
    </dgm:pt>
    <dgm:pt modelId="{2F2FAF92-29DD-40E5-BFEA-79A0B2FCA4FC}" type="sibTrans" cxnId="{918585FE-3921-4193-8536-4EC7BED9AB32}">
      <dgm:prSet/>
      <dgm:spPr/>
      <dgm:t>
        <a:bodyPr/>
        <a:lstStyle/>
        <a:p>
          <a:endParaRPr lang="zh-TW" altLang="en-US"/>
        </a:p>
      </dgm:t>
    </dgm:pt>
    <dgm:pt modelId="{7BCCA321-EFD7-40E5-B463-5E78DDD778E4}">
      <dgm:prSet phldrT="[文字]"/>
      <dgm:spPr/>
      <dgm:t>
        <a:bodyPr/>
        <a:lstStyle/>
        <a:p>
          <a:r>
            <a:rPr lang="en-US" altLang="zh-TW" dirty="0"/>
            <a:t>1-&gt;10^8</a:t>
          </a:r>
          <a:endParaRPr lang="zh-TW" altLang="en-US" dirty="0"/>
        </a:p>
      </dgm:t>
    </dgm:pt>
    <dgm:pt modelId="{B15865A8-12C8-4B01-A5B0-9F2A37E27299}" type="parTrans" cxnId="{4BDD0246-53A5-4350-82C6-E4DF6C560CA0}">
      <dgm:prSet/>
      <dgm:spPr/>
      <dgm:t>
        <a:bodyPr/>
        <a:lstStyle/>
        <a:p>
          <a:endParaRPr lang="zh-TW" altLang="en-US"/>
        </a:p>
      </dgm:t>
    </dgm:pt>
    <dgm:pt modelId="{A901CCA7-A6BC-462B-AE25-AA9508450469}" type="sibTrans" cxnId="{4BDD0246-53A5-4350-82C6-E4DF6C560CA0}">
      <dgm:prSet/>
      <dgm:spPr/>
      <dgm:t>
        <a:bodyPr/>
        <a:lstStyle/>
        <a:p>
          <a:endParaRPr lang="zh-TW" altLang="en-US"/>
        </a:p>
      </dgm:t>
    </dgm:pt>
    <dgm:pt modelId="{AF7DC489-DDC8-4F74-8580-4555BF0A25C2}">
      <dgm:prSet phldrT="[文字]"/>
      <dgm:spPr/>
      <dgm:t>
        <a:bodyPr/>
        <a:lstStyle/>
        <a:p>
          <a:r>
            <a:rPr lang="en-US" altLang="zh-TW" dirty="0"/>
            <a:t>-1-&gt;-10^8</a:t>
          </a:r>
          <a:endParaRPr lang="zh-TW" altLang="en-US" dirty="0"/>
        </a:p>
      </dgm:t>
    </dgm:pt>
    <dgm:pt modelId="{EC1793E1-AD36-4763-9BD6-D0E724AED754}" type="parTrans" cxnId="{375409F0-1041-4910-9B12-099D19E43AA1}">
      <dgm:prSet/>
      <dgm:spPr/>
      <dgm:t>
        <a:bodyPr/>
        <a:lstStyle/>
        <a:p>
          <a:endParaRPr lang="zh-TW" altLang="en-US"/>
        </a:p>
      </dgm:t>
    </dgm:pt>
    <dgm:pt modelId="{0E66580A-10C5-43BC-94FE-D139459143CE}" type="sibTrans" cxnId="{375409F0-1041-4910-9B12-099D19E43AA1}">
      <dgm:prSet/>
      <dgm:spPr/>
      <dgm:t>
        <a:bodyPr/>
        <a:lstStyle/>
        <a:p>
          <a:endParaRPr lang="zh-TW" altLang="en-US"/>
        </a:p>
      </dgm:t>
    </dgm:pt>
    <dgm:pt modelId="{B232B30A-3627-4EFF-B126-FAC8C6522353}" type="pres">
      <dgm:prSet presAssocID="{5A1CB908-23AC-411A-8D62-A40FDE15F5FC}" presName="theList" presStyleCnt="0">
        <dgm:presLayoutVars>
          <dgm:dir/>
          <dgm:animLvl val="lvl"/>
          <dgm:resizeHandles val="exact"/>
        </dgm:presLayoutVars>
      </dgm:prSet>
      <dgm:spPr/>
    </dgm:pt>
    <dgm:pt modelId="{CBAE5A0F-B4CC-481B-9471-283B38B8A304}" type="pres">
      <dgm:prSet presAssocID="{5B395817-20EA-4BFF-9615-0CD8D80BC5A2}" presName="compNode" presStyleCnt="0"/>
      <dgm:spPr/>
    </dgm:pt>
    <dgm:pt modelId="{623A0397-0F8F-4904-903F-60D2C104B427}" type="pres">
      <dgm:prSet presAssocID="{5B395817-20EA-4BFF-9615-0CD8D80BC5A2}" presName="noGeometry" presStyleCnt="0"/>
      <dgm:spPr/>
    </dgm:pt>
    <dgm:pt modelId="{447AAA2A-089E-4B6A-A897-FC126A069B8F}" type="pres">
      <dgm:prSet presAssocID="{5B395817-20EA-4BFF-9615-0CD8D80BC5A2}" presName="childTextVisible" presStyleLbl="bgAccFollowNode1" presStyleIdx="0" presStyleCnt="3">
        <dgm:presLayoutVars>
          <dgm:bulletEnabled val="1"/>
        </dgm:presLayoutVars>
      </dgm:prSet>
      <dgm:spPr/>
    </dgm:pt>
    <dgm:pt modelId="{74B9E0A9-F3BA-4A72-A0FE-EFC634E406B9}" type="pres">
      <dgm:prSet presAssocID="{5B395817-20EA-4BFF-9615-0CD8D80BC5A2}" presName="childTextHidden" presStyleLbl="bgAccFollowNode1" presStyleIdx="0" presStyleCnt="3"/>
      <dgm:spPr/>
    </dgm:pt>
    <dgm:pt modelId="{00829A86-DD20-4A9E-9D50-7E003937BDB4}" type="pres">
      <dgm:prSet presAssocID="{5B395817-20EA-4BFF-9615-0CD8D80BC5A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7FACDE7-7789-4CED-9330-183E43EA091B}" type="pres">
      <dgm:prSet presAssocID="{5B395817-20EA-4BFF-9615-0CD8D80BC5A2}" presName="aSpace" presStyleCnt="0"/>
      <dgm:spPr/>
    </dgm:pt>
    <dgm:pt modelId="{E6B17CD6-4D55-4B5B-983D-9878CA38A191}" type="pres">
      <dgm:prSet presAssocID="{7C788BD4-15DC-4B5E-BBB2-7CFB7628B87B}" presName="compNode" presStyleCnt="0"/>
      <dgm:spPr/>
    </dgm:pt>
    <dgm:pt modelId="{B1A8D35A-0B5C-46B7-BDF2-C149D369C7A7}" type="pres">
      <dgm:prSet presAssocID="{7C788BD4-15DC-4B5E-BBB2-7CFB7628B87B}" presName="noGeometry" presStyleCnt="0"/>
      <dgm:spPr/>
    </dgm:pt>
    <dgm:pt modelId="{4537EEAD-D40A-4191-8A0D-413EF7C652CC}" type="pres">
      <dgm:prSet presAssocID="{7C788BD4-15DC-4B5E-BBB2-7CFB7628B87B}" presName="childTextVisible" presStyleLbl="bgAccFollowNode1" presStyleIdx="1" presStyleCnt="3">
        <dgm:presLayoutVars>
          <dgm:bulletEnabled val="1"/>
        </dgm:presLayoutVars>
      </dgm:prSet>
      <dgm:spPr/>
    </dgm:pt>
    <dgm:pt modelId="{AA367EF8-2EEE-4007-B058-BD044BCF18F0}" type="pres">
      <dgm:prSet presAssocID="{7C788BD4-15DC-4B5E-BBB2-7CFB7628B87B}" presName="childTextHidden" presStyleLbl="bgAccFollowNode1" presStyleIdx="1" presStyleCnt="3"/>
      <dgm:spPr/>
    </dgm:pt>
    <dgm:pt modelId="{E57C290D-5223-4D57-8780-A7E94F5BAF18}" type="pres">
      <dgm:prSet presAssocID="{7C788BD4-15DC-4B5E-BBB2-7CFB7628B87B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D13C21D-61D1-4DD7-B0E8-8C0B2ABB87B7}" type="pres">
      <dgm:prSet presAssocID="{7C788BD4-15DC-4B5E-BBB2-7CFB7628B87B}" presName="aSpace" presStyleCnt="0"/>
      <dgm:spPr/>
    </dgm:pt>
    <dgm:pt modelId="{5ED1CD95-EE6A-4F48-99D7-48F7F3484CC7}" type="pres">
      <dgm:prSet presAssocID="{9AE5BB6F-E025-4CE2-87BD-8F39A80D8DF0}" presName="compNode" presStyleCnt="0"/>
      <dgm:spPr/>
    </dgm:pt>
    <dgm:pt modelId="{3504EB68-BBC1-4F4B-AFED-EBFF70006C10}" type="pres">
      <dgm:prSet presAssocID="{9AE5BB6F-E025-4CE2-87BD-8F39A80D8DF0}" presName="noGeometry" presStyleCnt="0"/>
      <dgm:spPr/>
    </dgm:pt>
    <dgm:pt modelId="{A878E86F-3284-43B2-9689-70F2ECABD1B2}" type="pres">
      <dgm:prSet presAssocID="{9AE5BB6F-E025-4CE2-87BD-8F39A80D8DF0}" presName="childTextVisible" presStyleLbl="bgAccFollowNode1" presStyleIdx="2" presStyleCnt="3">
        <dgm:presLayoutVars>
          <dgm:bulletEnabled val="1"/>
        </dgm:presLayoutVars>
      </dgm:prSet>
      <dgm:spPr/>
    </dgm:pt>
    <dgm:pt modelId="{D42590D8-E944-4885-A0E6-982483BD08A5}" type="pres">
      <dgm:prSet presAssocID="{9AE5BB6F-E025-4CE2-87BD-8F39A80D8DF0}" presName="childTextHidden" presStyleLbl="bgAccFollowNode1" presStyleIdx="2" presStyleCnt="3"/>
      <dgm:spPr/>
    </dgm:pt>
    <dgm:pt modelId="{51C1C586-64A5-4750-A86D-3554E35D317C}" type="pres">
      <dgm:prSet presAssocID="{9AE5BB6F-E025-4CE2-87BD-8F39A80D8DF0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90A0801-F796-4340-A395-66310FA28A36}" type="presOf" srcId="{AF7DC489-DDC8-4F74-8580-4555BF0A25C2}" destId="{D42590D8-E944-4885-A0E6-982483BD08A5}" srcOrd="1" destOrd="1" presId="urn:microsoft.com/office/officeart/2005/8/layout/hProcess6"/>
    <dgm:cxn modelId="{264EB411-BB77-427D-AE40-873537555D88}" srcId="{7C788BD4-15DC-4B5E-BBB2-7CFB7628B87B}" destId="{1C884168-C1FE-4305-9D37-C0FD574406D0}" srcOrd="0" destOrd="0" parTransId="{7BCB8632-B980-4C25-A40F-AC397BF77D8F}" sibTransId="{487CA146-ED70-409D-8A1A-1E35F9967C72}"/>
    <dgm:cxn modelId="{AD25E11F-EA87-4AAE-9F96-43AB82C4261E}" type="presOf" srcId="{BBED7842-6DC0-47B1-B498-F6A19D548C76}" destId="{AA367EF8-2EEE-4007-B058-BD044BCF18F0}" srcOrd="1" destOrd="1" presId="urn:microsoft.com/office/officeart/2005/8/layout/hProcess6"/>
    <dgm:cxn modelId="{3E1A012E-401E-40AF-AB17-23184238D20C}" srcId="{5B395817-20EA-4BFF-9615-0CD8D80BC5A2}" destId="{0AC8E1E2-D17C-4611-A2A4-7B12FCB5E3CA}" srcOrd="0" destOrd="0" parTransId="{E2D137DB-D118-4CBF-B812-32686E7335B7}" sibTransId="{EB4A4F4B-D77F-4D3B-9161-A59A5637C64C}"/>
    <dgm:cxn modelId="{A43A6436-FAC7-4746-AC3C-048D6506E370}" type="presOf" srcId="{1C884168-C1FE-4305-9D37-C0FD574406D0}" destId="{AA367EF8-2EEE-4007-B058-BD044BCF18F0}" srcOrd="1" destOrd="0" presId="urn:microsoft.com/office/officeart/2005/8/layout/hProcess6"/>
    <dgm:cxn modelId="{EA02695C-1C2B-45E2-A36E-E4290E1734CC}" type="presOf" srcId="{5B395817-20EA-4BFF-9615-0CD8D80BC5A2}" destId="{00829A86-DD20-4A9E-9D50-7E003937BDB4}" srcOrd="0" destOrd="0" presId="urn:microsoft.com/office/officeart/2005/8/layout/hProcess6"/>
    <dgm:cxn modelId="{4BDD0246-53A5-4350-82C6-E4DF6C560CA0}" srcId="{9AE5BB6F-E025-4CE2-87BD-8F39A80D8DF0}" destId="{7BCCA321-EFD7-40E5-B463-5E78DDD778E4}" srcOrd="0" destOrd="0" parTransId="{B15865A8-12C8-4B01-A5B0-9F2A37E27299}" sibTransId="{A901CCA7-A6BC-462B-AE25-AA9508450469}"/>
    <dgm:cxn modelId="{6A30476A-B300-4B7A-8296-9A95D3B2A331}" type="presOf" srcId="{0AC8E1E2-D17C-4611-A2A4-7B12FCB5E3CA}" destId="{447AAA2A-089E-4B6A-A897-FC126A069B8F}" srcOrd="0" destOrd="0" presId="urn:microsoft.com/office/officeart/2005/8/layout/hProcess6"/>
    <dgm:cxn modelId="{E8CAB34C-0616-4DEE-98C5-5B270556D97A}" type="presOf" srcId="{C8D4F26D-142E-4C92-9096-7A36185523D3}" destId="{74B9E0A9-F3BA-4A72-A0FE-EFC634E406B9}" srcOrd="1" destOrd="1" presId="urn:microsoft.com/office/officeart/2005/8/layout/hProcess6"/>
    <dgm:cxn modelId="{EA92706D-229F-4FB9-A8E2-069508A40EE3}" srcId="{5A1CB908-23AC-411A-8D62-A40FDE15F5FC}" destId="{5B395817-20EA-4BFF-9615-0CD8D80BC5A2}" srcOrd="0" destOrd="0" parTransId="{5B12D9AF-BD26-435F-BBF7-3580BC730F5F}" sibTransId="{972BA1D5-A206-4534-9C7F-A66DC1269EF3}"/>
    <dgm:cxn modelId="{D6B47F4D-3DBE-4EB7-8696-DB05B4F45122}" type="presOf" srcId="{9AE5BB6F-E025-4CE2-87BD-8F39A80D8DF0}" destId="{51C1C586-64A5-4750-A86D-3554E35D317C}" srcOrd="0" destOrd="0" presId="urn:microsoft.com/office/officeart/2005/8/layout/hProcess6"/>
    <dgm:cxn modelId="{DF40E876-0644-4DB8-8AF7-FE9D9BD51C32}" type="presOf" srcId="{BBED7842-6DC0-47B1-B498-F6A19D548C76}" destId="{4537EEAD-D40A-4191-8A0D-413EF7C652CC}" srcOrd="0" destOrd="1" presId="urn:microsoft.com/office/officeart/2005/8/layout/hProcess6"/>
    <dgm:cxn modelId="{2516C579-380E-4A99-BE60-0DEDBDCBDD83}" type="presOf" srcId="{0AC8E1E2-D17C-4611-A2A4-7B12FCB5E3CA}" destId="{74B9E0A9-F3BA-4A72-A0FE-EFC634E406B9}" srcOrd="1" destOrd="0" presId="urn:microsoft.com/office/officeart/2005/8/layout/hProcess6"/>
    <dgm:cxn modelId="{50DCDB7B-582E-4FD2-A588-EC293B4498F5}" srcId="{7C788BD4-15DC-4B5E-BBB2-7CFB7628B87B}" destId="{BBED7842-6DC0-47B1-B498-F6A19D548C76}" srcOrd="1" destOrd="0" parTransId="{1B4B873F-62DB-49F0-AA5A-CABC3DD447C8}" sibTransId="{D79D6CC0-EB4E-4735-9A48-97F703FFAF82}"/>
    <dgm:cxn modelId="{9AAD338A-1D5F-4D4C-836F-48019E04ECB4}" type="presOf" srcId="{C8D4F26D-142E-4C92-9096-7A36185523D3}" destId="{447AAA2A-089E-4B6A-A897-FC126A069B8F}" srcOrd="0" destOrd="1" presId="urn:microsoft.com/office/officeart/2005/8/layout/hProcess6"/>
    <dgm:cxn modelId="{A18C9CA0-20E6-4A40-8F09-C018659CB94D}" type="presOf" srcId="{7BCCA321-EFD7-40E5-B463-5E78DDD778E4}" destId="{A878E86F-3284-43B2-9689-70F2ECABD1B2}" srcOrd="0" destOrd="0" presId="urn:microsoft.com/office/officeart/2005/8/layout/hProcess6"/>
    <dgm:cxn modelId="{229F72A8-A16E-4B3B-A9CA-072809BE420C}" type="presOf" srcId="{7BCCA321-EFD7-40E5-B463-5E78DDD778E4}" destId="{D42590D8-E944-4885-A0E6-982483BD08A5}" srcOrd="1" destOrd="0" presId="urn:microsoft.com/office/officeart/2005/8/layout/hProcess6"/>
    <dgm:cxn modelId="{060907AF-6835-40EC-A02F-287B45917FA9}" type="presOf" srcId="{AF7DC489-DDC8-4F74-8580-4555BF0A25C2}" destId="{A878E86F-3284-43B2-9689-70F2ECABD1B2}" srcOrd="0" destOrd="1" presId="urn:microsoft.com/office/officeart/2005/8/layout/hProcess6"/>
    <dgm:cxn modelId="{66A865BE-85B9-45F0-A4FA-BD74EB99C1AA}" srcId="{5B395817-20EA-4BFF-9615-0CD8D80BC5A2}" destId="{C8D4F26D-142E-4C92-9096-7A36185523D3}" srcOrd="1" destOrd="0" parTransId="{08C72B6B-7651-4AD0-B1BE-F89597384A34}" sibTransId="{6A2A3164-A2EC-4C81-A9EF-2013FE717A87}"/>
    <dgm:cxn modelId="{5AE43ABF-87C2-4841-8BF1-D1D93CFE277D}" srcId="{5A1CB908-23AC-411A-8D62-A40FDE15F5FC}" destId="{7C788BD4-15DC-4B5E-BBB2-7CFB7628B87B}" srcOrd="1" destOrd="0" parTransId="{60FFAEDD-8966-4CFC-B8D5-0D6983E08257}" sibTransId="{A35FB1DD-3D3F-44B8-9D4C-DFE71ADCEED1}"/>
    <dgm:cxn modelId="{1EBFDCC0-E952-461C-B2C0-D79B9238995D}" type="presOf" srcId="{7C788BD4-15DC-4B5E-BBB2-7CFB7628B87B}" destId="{E57C290D-5223-4D57-8780-A7E94F5BAF18}" srcOrd="0" destOrd="0" presId="urn:microsoft.com/office/officeart/2005/8/layout/hProcess6"/>
    <dgm:cxn modelId="{DE5314C2-C884-4ABF-90F8-2EB1C1258EF4}" type="presOf" srcId="{5A1CB908-23AC-411A-8D62-A40FDE15F5FC}" destId="{B232B30A-3627-4EFF-B126-FAC8C6522353}" srcOrd="0" destOrd="0" presId="urn:microsoft.com/office/officeart/2005/8/layout/hProcess6"/>
    <dgm:cxn modelId="{40E3A3CF-EABD-4FAF-8FDB-3B3951F1D454}" type="presOf" srcId="{1C884168-C1FE-4305-9D37-C0FD574406D0}" destId="{4537EEAD-D40A-4191-8A0D-413EF7C652CC}" srcOrd="0" destOrd="0" presId="urn:microsoft.com/office/officeart/2005/8/layout/hProcess6"/>
    <dgm:cxn modelId="{375409F0-1041-4910-9B12-099D19E43AA1}" srcId="{9AE5BB6F-E025-4CE2-87BD-8F39A80D8DF0}" destId="{AF7DC489-DDC8-4F74-8580-4555BF0A25C2}" srcOrd="1" destOrd="0" parTransId="{EC1793E1-AD36-4763-9BD6-D0E724AED754}" sibTransId="{0E66580A-10C5-43BC-94FE-D139459143CE}"/>
    <dgm:cxn modelId="{918585FE-3921-4193-8536-4EC7BED9AB32}" srcId="{5A1CB908-23AC-411A-8D62-A40FDE15F5FC}" destId="{9AE5BB6F-E025-4CE2-87BD-8F39A80D8DF0}" srcOrd="2" destOrd="0" parTransId="{A7026206-60F1-41C3-A383-0A9086EC405F}" sibTransId="{2F2FAF92-29DD-40E5-BFEA-79A0B2FCA4FC}"/>
    <dgm:cxn modelId="{28259A41-798D-4CDB-A0A2-9E9236548064}" type="presParOf" srcId="{B232B30A-3627-4EFF-B126-FAC8C6522353}" destId="{CBAE5A0F-B4CC-481B-9471-283B38B8A304}" srcOrd="0" destOrd="0" presId="urn:microsoft.com/office/officeart/2005/8/layout/hProcess6"/>
    <dgm:cxn modelId="{9C8CD59A-13EC-4732-ADE5-7D6A772027F2}" type="presParOf" srcId="{CBAE5A0F-B4CC-481B-9471-283B38B8A304}" destId="{623A0397-0F8F-4904-903F-60D2C104B427}" srcOrd="0" destOrd="0" presId="urn:microsoft.com/office/officeart/2005/8/layout/hProcess6"/>
    <dgm:cxn modelId="{F8A1749E-B8FE-4020-9EA5-9FBFC92127D9}" type="presParOf" srcId="{CBAE5A0F-B4CC-481B-9471-283B38B8A304}" destId="{447AAA2A-089E-4B6A-A897-FC126A069B8F}" srcOrd="1" destOrd="0" presId="urn:microsoft.com/office/officeart/2005/8/layout/hProcess6"/>
    <dgm:cxn modelId="{FBF0CE8E-C676-4D07-8376-8772C15F61D6}" type="presParOf" srcId="{CBAE5A0F-B4CC-481B-9471-283B38B8A304}" destId="{74B9E0A9-F3BA-4A72-A0FE-EFC634E406B9}" srcOrd="2" destOrd="0" presId="urn:microsoft.com/office/officeart/2005/8/layout/hProcess6"/>
    <dgm:cxn modelId="{3B3FFC1D-2BC3-42A1-9114-88D161CF1DE7}" type="presParOf" srcId="{CBAE5A0F-B4CC-481B-9471-283B38B8A304}" destId="{00829A86-DD20-4A9E-9D50-7E003937BDB4}" srcOrd="3" destOrd="0" presId="urn:microsoft.com/office/officeart/2005/8/layout/hProcess6"/>
    <dgm:cxn modelId="{F8A2DE89-90EE-439B-A416-F82E9E6EB679}" type="presParOf" srcId="{B232B30A-3627-4EFF-B126-FAC8C6522353}" destId="{27FACDE7-7789-4CED-9330-183E43EA091B}" srcOrd="1" destOrd="0" presId="urn:microsoft.com/office/officeart/2005/8/layout/hProcess6"/>
    <dgm:cxn modelId="{799BFB82-8B97-4B3C-837B-3CF70C97E964}" type="presParOf" srcId="{B232B30A-3627-4EFF-B126-FAC8C6522353}" destId="{E6B17CD6-4D55-4B5B-983D-9878CA38A191}" srcOrd="2" destOrd="0" presId="urn:microsoft.com/office/officeart/2005/8/layout/hProcess6"/>
    <dgm:cxn modelId="{DAC91D54-C951-4DF9-A9FE-42C55C1FC167}" type="presParOf" srcId="{E6B17CD6-4D55-4B5B-983D-9878CA38A191}" destId="{B1A8D35A-0B5C-46B7-BDF2-C149D369C7A7}" srcOrd="0" destOrd="0" presId="urn:microsoft.com/office/officeart/2005/8/layout/hProcess6"/>
    <dgm:cxn modelId="{F5AA7445-AEE4-4581-82F5-AA9F5E0A610D}" type="presParOf" srcId="{E6B17CD6-4D55-4B5B-983D-9878CA38A191}" destId="{4537EEAD-D40A-4191-8A0D-413EF7C652CC}" srcOrd="1" destOrd="0" presId="urn:microsoft.com/office/officeart/2005/8/layout/hProcess6"/>
    <dgm:cxn modelId="{6F366408-1A2A-42EE-937E-CF2F41503349}" type="presParOf" srcId="{E6B17CD6-4D55-4B5B-983D-9878CA38A191}" destId="{AA367EF8-2EEE-4007-B058-BD044BCF18F0}" srcOrd="2" destOrd="0" presId="urn:microsoft.com/office/officeart/2005/8/layout/hProcess6"/>
    <dgm:cxn modelId="{E9EAE3DB-E4DC-4BDA-8CC9-D5DFCF9E6EAC}" type="presParOf" srcId="{E6B17CD6-4D55-4B5B-983D-9878CA38A191}" destId="{E57C290D-5223-4D57-8780-A7E94F5BAF18}" srcOrd="3" destOrd="0" presId="urn:microsoft.com/office/officeart/2005/8/layout/hProcess6"/>
    <dgm:cxn modelId="{859290B7-EB4A-4524-9519-AF69D5DCC801}" type="presParOf" srcId="{B232B30A-3627-4EFF-B126-FAC8C6522353}" destId="{8D13C21D-61D1-4DD7-B0E8-8C0B2ABB87B7}" srcOrd="3" destOrd="0" presId="urn:microsoft.com/office/officeart/2005/8/layout/hProcess6"/>
    <dgm:cxn modelId="{5A6C3D9E-3797-469A-8910-A2D5AE9AD68E}" type="presParOf" srcId="{B232B30A-3627-4EFF-B126-FAC8C6522353}" destId="{5ED1CD95-EE6A-4F48-99D7-48F7F3484CC7}" srcOrd="4" destOrd="0" presId="urn:microsoft.com/office/officeart/2005/8/layout/hProcess6"/>
    <dgm:cxn modelId="{CEA9D8E6-A6C2-45B9-9BDD-A6F0C6A9D42F}" type="presParOf" srcId="{5ED1CD95-EE6A-4F48-99D7-48F7F3484CC7}" destId="{3504EB68-BBC1-4F4B-AFED-EBFF70006C10}" srcOrd="0" destOrd="0" presId="urn:microsoft.com/office/officeart/2005/8/layout/hProcess6"/>
    <dgm:cxn modelId="{27F0F3B3-4A5D-48A6-B21E-1C2AA44E92A5}" type="presParOf" srcId="{5ED1CD95-EE6A-4F48-99D7-48F7F3484CC7}" destId="{A878E86F-3284-43B2-9689-70F2ECABD1B2}" srcOrd="1" destOrd="0" presId="urn:microsoft.com/office/officeart/2005/8/layout/hProcess6"/>
    <dgm:cxn modelId="{240D8179-D5F0-4044-BAFE-A7EEC7D233BC}" type="presParOf" srcId="{5ED1CD95-EE6A-4F48-99D7-48F7F3484CC7}" destId="{D42590D8-E944-4885-A0E6-982483BD08A5}" srcOrd="2" destOrd="0" presId="urn:microsoft.com/office/officeart/2005/8/layout/hProcess6"/>
    <dgm:cxn modelId="{0A381A34-CC74-4C99-9884-09C934576C01}" type="presParOf" srcId="{5ED1CD95-EE6A-4F48-99D7-48F7F3484CC7}" destId="{51C1C586-64A5-4750-A86D-3554E35D317C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AAA2A-089E-4B6A-A897-FC126A069B8F}">
      <dsp:nvSpPr>
        <dsp:cNvPr id="0" name=""/>
        <dsp:cNvSpPr/>
      </dsp:nvSpPr>
      <dsp:spPr>
        <a:xfrm>
          <a:off x="527843" y="1793468"/>
          <a:ext cx="2095500" cy="18317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300" kern="1200" dirty="0"/>
            <a:t>-5</a:t>
          </a:r>
          <a:endParaRPr lang="zh-TW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300" kern="1200" dirty="0"/>
            <a:t>+5</a:t>
          </a:r>
          <a:endParaRPr lang="zh-TW" altLang="en-US" sz="1300" kern="1200" dirty="0"/>
        </a:p>
      </dsp:txBody>
      <dsp:txXfrm>
        <a:off x="1051718" y="2068228"/>
        <a:ext cx="1021556" cy="1282211"/>
      </dsp:txXfrm>
    </dsp:sp>
    <dsp:sp modelId="{00829A86-DD20-4A9E-9D50-7E003937BDB4}">
      <dsp:nvSpPr>
        <dsp:cNvPr id="0" name=""/>
        <dsp:cNvSpPr/>
      </dsp:nvSpPr>
      <dsp:spPr>
        <a:xfrm>
          <a:off x="3968" y="2185458"/>
          <a:ext cx="1047750" cy="10477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float</a:t>
          </a:r>
          <a:endParaRPr lang="zh-TW" altLang="en-US" sz="1200" kern="1200" dirty="0"/>
        </a:p>
      </dsp:txBody>
      <dsp:txXfrm>
        <a:off x="157407" y="2338897"/>
        <a:ext cx="740872" cy="740872"/>
      </dsp:txXfrm>
    </dsp:sp>
    <dsp:sp modelId="{4537EEAD-D40A-4191-8A0D-413EF7C652CC}">
      <dsp:nvSpPr>
        <dsp:cNvPr id="0" name=""/>
        <dsp:cNvSpPr/>
      </dsp:nvSpPr>
      <dsp:spPr>
        <a:xfrm>
          <a:off x="3278187" y="1793468"/>
          <a:ext cx="2095500" cy="18317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300" kern="1200" dirty="0"/>
            <a:t>2147483647</a:t>
          </a:r>
          <a:endParaRPr lang="zh-TW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300" kern="1200" dirty="0"/>
            <a:t>-2147483648</a:t>
          </a:r>
          <a:endParaRPr lang="zh-TW" altLang="en-US" sz="1300" kern="1200" dirty="0"/>
        </a:p>
      </dsp:txBody>
      <dsp:txXfrm>
        <a:off x="3802062" y="2068228"/>
        <a:ext cx="1021556" cy="1282211"/>
      </dsp:txXfrm>
    </dsp:sp>
    <dsp:sp modelId="{E57C290D-5223-4D57-8780-A7E94F5BAF18}">
      <dsp:nvSpPr>
        <dsp:cNvPr id="0" name=""/>
        <dsp:cNvSpPr/>
      </dsp:nvSpPr>
      <dsp:spPr>
        <a:xfrm>
          <a:off x="2754312" y="2185458"/>
          <a:ext cx="1047750" cy="1047750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int</a:t>
          </a:r>
          <a:endParaRPr lang="zh-TW" altLang="en-US" sz="1200" kern="1200" dirty="0"/>
        </a:p>
      </dsp:txBody>
      <dsp:txXfrm>
        <a:off x="2907751" y="2338897"/>
        <a:ext cx="740872" cy="740872"/>
      </dsp:txXfrm>
    </dsp:sp>
    <dsp:sp modelId="{A878E86F-3284-43B2-9689-70F2ECABD1B2}">
      <dsp:nvSpPr>
        <dsp:cNvPr id="0" name=""/>
        <dsp:cNvSpPr/>
      </dsp:nvSpPr>
      <dsp:spPr>
        <a:xfrm>
          <a:off x="6028531" y="1793468"/>
          <a:ext cx="2095500" cy="18317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300" kern="1200" dirty="0"/>
            <a:t>1-&gt;10^8</a:t>
          </a:r>
          <a:endParaRPr lang="zh-TW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300" kern="1200" dirty="0"/>
            <a:t>-1-&gt;-10^8</a:t>
          </a:r>
          <a:endParaRPr lang="zh-TW" altLang="en-US" sz="1300" kern="1200" dirty="0"/>
        </a:p>
      </dsp:txBody>
      <dsp:txXfrm>
        <a:off x="6552406" y="2068228"/>
        <a:ext cx="1021556" cy="1282211"/>
      </dsp:txXfrm>
    </dsp:sp>
    <dsp:sp modelId="{51C1C586-64A5-4750-A86D-3554E35D317C}">
      <dsp:nvSpPr>
        <dsp:cNvPr id="0" name=""/>
        <dsp:cNvSpPr/>
      </dsp:nvSpPr>
      <dsp:spPr>
        <a:xfrm>
          <a:off x="5504656" y="2185458"/>
          <a:ext cx="1047750" cy="1047750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200" kern="1200" dirty="0"/>
            <a:t>Int16_10^8</a:t>
          </a:r>
          <a:endParaRPr lang="zh-TW" altLang="en-US" sz="1200" kern="1200" dirty="0"/>
        </a:p>
      </dsp:txBody>
      <dsp:txXfrm>
        <a:off x="5658095" y="2338897"/>
        <a:ext cx="740872" cy="74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6-12T20:29:09.37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10884 4445 92 0,'0'0'32'0,"0"0"-23"16,0 3 23-16,0-3 2 15,0 0-2-15,0 0-8 16,0 0 2-16,0 0 4 16,0 0-10-16,0 0-5 15,0 0 2-15,0 0 1 16,0 0-3-16,0 0-1 15,0 0-1-15,0 0 1 16,0 1 3-16,0 6-5 16,0 7-1-16,0 7-1 15,0 4-2-15,0 0-5 0,-2 0 0 16,2 0-3-16,-5-5-2 16,5 5 4-16,-2 0-4 15,0 6 4-15,-1 0-1 16,1-4-1-16,2-4-1 15,-2-5 3-15,0-3-4 16,2-5 1-16,-2-3 0 16,2-6-6-16,0-1-18 15,0 0 1-15,0 3-10 16,0-3-25-16,0 4-27 16,0-3-82-16</inkml:trace>
  <inkml:trace contextRef="#ctx0" brushRef="#br0" timeOffset="413.07">10866 5174 151 0,'0'3'40'0,"0"-2"-29"0,0 3 18 16,0 0 8 0,0 3-21-16,0-5 5 15,0-2 1-15,0 4-7 0,0 2 0 16,0 5-5-16,0 3-2 15,0 1-7-15,0-1 2 16,0 3-4-16,0-1 2 16,0-1 0-16,0 3-1 15,0 1 0-15,0 2-1 16,0-1 2-16,0-3-5 16,0-2 1-16,0-3-15 15,0-6-10-15,0-2-15 0,0-4-34 16,0 0-130-16</inkml:trace>
  <inkml:trace contextRef="#ctx0" brushRef="#br0" timeOffset="800.04">10889 5835 143 0,'0'10'40'16,"0"2"-29"-16,0 1 17 0,0-1 8 15,0 1-11-15,0-1-2 16,0-1 4-16,0 1-6 15,0-4-4-15,0 3 0 16,0 6-4-16,0 3-2 16,0 7 2-16,0 4-11 15,0 2 2-15,0 5-1 16,0-3-3-16,-3 0 0 16,1-6-2-16,-3-4 2 15,5-7-9-15,0-3-1 16,0-3-26-16,0-4-28 15,0-4-22-15,0-4-67 16</inkml:trace>
  <inkml:trace contextRef="#ctx0" brushRef="#br0" timeOffset="1132.27">10937 6690 132 0,'0'6'58'0,"0"0"-40"0,0 3-2 16,0 1 18-16,0-2-4 15,0 1-3-15,0 5-5 16,0 1-4-16,0 1 2 15,0 5-1-15,0 0-10 16,0-5-7-16,0 3-2 16,0 2 0-16,0-1-1 15,0 3 1-15,0-2-2 16,0-3-12-16,0-3-29 16,0-3-19-16,0 2-56 15</inkml:trace>
  <inkml:trace contextRef="#ctx0" brushRef="#br0" timeOffset="1515.4">11011 7441 35 0,'0'0'167'16,"0"9"-161"-16,0-1-4 16,0 2 33-16,0-1 4 15,0 3-11-15,0-4-3 0,0 5 7 16,0 8-13-16,0 0-3 16,0 4-4-16,0 7-6 15,0 1-3-15,0 0-2 16,0 5 11-16,0-7-7 15,0-4-3-15,0 0-1 16,0 0 1-16,0-2-2 16,0-3 0-16,0 1 0 15,0-4-4-15,0-1 1 16,0-5-1-16,0-4-20 16,2 1-34-16,5-4-9 15,-2 0-71-15</inkml:trace>
  <inkml:trace contextRef="#ctx0" brushRef="#br0" timeOffset="1836.85">11160 8345 261 0,'0'8'27'16,"0"4"-21"-16,0 2 17 16,0 3 5-16,0 6-16 0,0 0 0 15,0 4 11-15,0 8-11 16,0 0 5-16,0 7-8 16,-5 1 8-1,3-7-12-15,0-6-4 0,2-3 2 16,0-11-6-16,0-1-1 15,0-2-11-15,0-3-18 16,0-2-40-16,0-2 7 16,0-6-37-16,4 0-42 15</inkml:trace>
  <inkml:trace contextRef="#ctx0" brushRef="#br0" timeOffset="2176.44">11250 9082 145 0,'0'6'63'0,"0"4"-46"15,0 0 9-15,0 9 4 16,4 12-2-16,4 4-18 16,-4 5 5-16,5-5 19 15,-4-2-21-15,-3-2-2 16,0-6-2-16,0-2 1 16,-2-17-3-16,0-4-7 0,4-2 0 15,-4 0-1-15,0 0-17 16,0 0-33-16,2 0-57 15,0-17-19-15</inkml:trace>
  <inkml:trace contextRef="#ctx0" brushRef="#br0" timeOffset="3111.39">11542 9647 253 0,'5'2'28'0,"6"2"-31"16,3-2 33-16,4 3-7 16,3-2-12-16,2 2 10 15,3 1-9-15,4-2-1 16,0 0 0-16,0 0 0 16,-1 7-1-16,-2-5-5 15,6 1 1-15,2-2-1 16,2-3-2-16,-1-2-1 0,-6 0 2 15,0 0-2-15,-4 0 1 16,-11 0-5-16,-3 0 3 16,-7 0-1-1,-3 0-2-15,0 0-41 0,-2 0-35 16,0 0-64-16</inkml:trace>
  <inkml:trace contextRef="#ctx0" brushRef="#br0" timeOffset="3421.12">12343 9717 249 0,'7'0'0'0,"-1"0"4"16,1 0 18-16,1 0-3 16,3 0-2-16,-2 2-2 15,5 3 0-15,2-1-12 16,3 0 1-16,4 0-3 16,-1-4 2-16,1 2-2 15,1-2-1-15,-1 0 2 0,-3 0-37 16,-1-4-48-16,-4 2 19 15</inkml:trace>
  <inkml:trace contextRef="#ctx0" brushRef="#br0" timeOffset="3728.11">12881 9771 291 0,'7'0'-2'0,"5"2"5"16,6-2 3-16,0 0-2 16,8 2-2-16,2-2 4 0,2 0 14 15,6 0-18-15,3 0 18 16,0 0-15-16,5 0-2 15,-7 0-4-15,-1-4 1 16,1-2 1-16,-12-1-4 16,3 2 1-16,-7 1-69 15,0 4-24-15,-3-3-87 16</inkml:trace>
  <inkml:trace contextRef="#ctx0" brushRef="#br0" timeOffset="4049.06">13902 9746 222 0,'17'0'5'15,"4"0"6"-15,13 3 28 16,7 1-6-16,6 0 3 16,7-3-19-16,-3 2-7 15,-2-3 2-15,-6 2-4 16,-6-2-1-16,-7 0-4 0,-5 0-2 16,-4 0 2-16,-1 0-5 15,-3 0-1-15,6 0-15 16,-3 0-28-16,4 0-49 15,-3 0-118-15</inkml:trace>
  <inkml:trace contextRef="#ctx0" brushRef="#br0" timeOffset="4372.49">14929 9815 222 0,'11'2'46'0,"6"6"-44"0,5 0 13 16,6 1 44-16,-3 1-48 15,7-2-6-15,-2-1 13 16,-2-3-16-16,4-4 2 15,-4 0 0-15,-3 0-11 16,3 0 12-16,-8 0-5 16,1 0-1-16,3 0-15 15,-4 0 1-15,3 0-4 0,5-3-59 16,1 2 11-16,1-4-55 16</inkml:trace>
  <inkml:trace contextRef="#ctx0" brushRef="#br0" timeOffset="4680.41">15773 9868 355 0,'7'5'20'0,"5"1"-36"15,11 2 32-15,-1 5 10 16,8-5-25 0,3-2 7-16,3 0 12 15,4-3-14-15,1-3-2 0,2 0 0 16,-1 0-1-16,-7 0-1 16,-5 0-1-16,-7 0-3 15,-7 0 2-15,-2-3-4 16,-5 3-28-16,0 0-38 15,3 0-24-15,3 0-109 16</inkml:trace>
  <inkml:trace contextRef="#ctx0" brushRef="#br0" timeOffset="5009.06">16717 9935 303 0,'13'0'49'0,"8"0"-44"16,7 0 45-16,4 0-30 15,2 0 9-15,3 0-16 0,-3 0-6 16,1 0-5-1,-5 0 0-15,-5 0-2 16,-2-2 0-16,-9 0 0 16,-2 0 0-16,-3-1-2 0,-2 1-3 15,5 1-6-15,1 1-15 16,4 0-17-16,3-3 14 16,3 3-84-16,0 0-29 15</inkml:trace>
  <inkml:trace contextRef="#ctx0" brushRef="#br0" timeOffset="5296.45">17588 9901 136 0,'5'0'176'0,"7"0"-176"15,-1 0 36-15,8 0 7 16,11 5-31-16,4-1-2 16,5 0 11-16,2-2-18 15,-6-2-2-15,0 0 0 16,2 0 0-16,-3-4 0 16,5-11-4-16,-5 3-10 0,-6 0-9 15,-5 1-4 1,-5 9-21-16,1 2-26 15,0 0-61-15</inkml:trace>
  <inkml:trace contextRef="#ctx0" brushRef="#br0" timeOffset="5616.33">18843 9906 113 0,'6'6'130'16,"13"0"-122"-16,9-1 31 0,11-2 30 16,8-3 9-16,13 0-50 15,5 0 3-15,2 0-12 16,0-10-9-16,-7 2-1 15,-8 0-6-15,-6-3 0 16,-9 5-2-16,-12 4 0 16,-9-3-2-16,-8 2-14 15,-8 3-15-15,0-2-28 16,0 2-34-16,0-3-113 16</inkml:trace>
  <inkml:trace contextRef="#ctx0" brushRef="#br0" timeOffset="6853.36">11391 4337 145 0,'-3'0'135'16,"3"0"-133"-16,0 0 4 16,0 0 30-16,0 0-11 15,0 0-9-15,0 0-1 16,14 0 2-16,2 0 7 16,0 0-16-16,0 3-3 15,4 1-3-15,-3-2 0 16,8 4 1-16,1-2-3 15,6 0 2-15,11 3-1 16,2-3-2-16,7-2-2 0,-3-2-29 16,1 0-43-16,-4-2-25 15,-7-13-60 1</inkml:trace>
  <inkml:trace contextRef="#ctx0" brushRef="#br0" timeOffset="7148.75">12453 4238 109 0,'12'7'25'15,"1"0"-6"-15,4-6 22 16,-6 1-1-16,-2-2-10 15,3 0-11-15,-3 0-7 16,2 0 6-16,4 0-9 16,2 0-4-16,11 0-1 15,2 0-3-15,2 0 0 16,4 0-1-16,-7 0 0 16,0 0-1-16,1 0-53 15,-4 0 24-15,-7 0-161 16</inkml:trace>
  <inkml:trace contextRef="#ctx0" brushRef="#br0" timeOffset="7519.01">13054 4317 222 0,'11'2'23'0,"3"-2"-18"0,2 0 12 16,3 0 7-16,-1 0-4 16,7 0-6-16,-4 0 5 15,2 0 6-15,0 0 0 16,-2-5-11-16,4 2-5 15,1-1-7-15,4 0-1 16,6-1 0-16,-1 1 0 16,-3-2-1-16,-2 2 1 15,-7 0 2-15,-10 2-4 16,-1-1 2-16,-5 2-1 16,-2 1-3-16,-5-3-32 15,0 1-28-15,0 2-84 16</inkml:trace>
  <inkml:trace contextRef="#ctx0" brushRef="#br0" timeOffset="8504.02">14071 4137 183 0,'0'0'34'0,"0"0"-30"0,0 0 24 16,0 0 25-16,0 0-18 16,0 0-8-16,9 0-2 15,14 6-6-15,7 3-4 16,9 1-7-16,5-2-3 15,-3 2-4-15,5-1-1 16,5-3 2-16,0-2-5 16,1-4-4-16,-1 0-35 15,0-3 16-15,-4-13-37 16,2 0 42-16,-3 1-7 0,-2 9 12 16,-5-2-199-16</inkml:trace>
  <inkml:trace contextRef="#ctx0" brushRef="#br0" timeOffset="8744.74">15150 4145 265 0,'2'0'19'15,"3"0"-20"-15,1 0 19 16,6 0 3-16,4 0-9 15,0 0-8-15,5 0-2 0,2 0 0 16,7 4-2-16,2 3 0 16,4-3-1-16,2-2-2 15,1-2-12-15,4 2 10 16,4 0-49-16,1-2-60 16</inkml:trace>
  <inkml:trace contextRef="#ctx0" brushRef="#br0" timeOffset="9016.35">15906 4143 207 0,'6'0'0'0,"7"0"5"16,1 0 21-16,4 0-6 15,5 0-10-15,7 0 0 16,14 0 21-16,11 0-15 15,12 0-6-15,1 0-8 16,-4-4-1-16,-6 2-1 16,-9-1 2-16,-6 0-3 15,-7 1 2-15,-9-3-2 16,-4 4-6-16,-7-8-49 16,-4 3 2-16,-4 0-18 15,0-3-71-15</inkml:trace>
  <inkml:trace contextRef="#ctx0" brushRef="#br0" timeOffset="9301.66">17025 4127 205 0,'7'0'17'16,"2"0"4"-16,1 0 14 0,-2 0-11 15,1 0-16-15,1 0 4 16,1 0 3-16,0 0-12 16,4 0 1-1,-2 0-6-15,-6 0 2 0,1 0-2 16,-6 0-22-16,-2 0-52 15,0 0-164-15</inkml:trace>
  <inkml:trace contextRef="#ctx0" brushRef="#br0" timeOffset="10724.2">19650 4134 25 0,'0'0'288'0,"0"0"-282"16,2 0-5-16,0 0 27 16,5 0 3-16,3 3-8 15,3 9-9-15,6-1-5 16,1 3-4-16,1-1-4 15,0 2 3-15,2 2-4 16,2-2 0-16,3 4-1 16,2-3-6-16,2-1-68 0,2-3-36 15,-2-5-69-15</inkml:trace>
  <inkml:trace contextRef="#ctx0" brushRef="#br0" timeOffset="10928.52">20248 4323 85 0,'12'11'94'16,"-1"3"-58"-16,6-2 24 15,-2 1-19-15,-1-5-16 16,2-2-13-16,1 3 5 16,0-3-7-16,9 0-3 15,4 2-2-15,4-1-6 0,3 1 1 16,7 2-13-16,-3 7-64 15,1 2-132 1</inkml:trace>
  <inkml:trace contextRef="#ctx0" brushRef="#br0" timeOffset="11152.82">20941 4636 243 0,'4'2'41'16,"3"0"-47"-16,3-2 31 0,3 4 2 16,8 0-10-1,5 5-9-15,6 5 1 16,-2 0 3-16,2 7-12 16,2-2 1-16,-2-2-3 0,-2-1-18 15,-6-1-93-15,-4-7-112 16</inkml:trace>
  <inkml:trace contextRef="#ctx0" brushRef="#br0" timeOffset="11391.3">21476 4936 113 0,'33'14'82'16,"6"6"-46"-16,2-3 20 15,-4 0-25-15,0 0-10 16,-5-1 7-16,-4-3-9 0,-3 1-11 16,-8-1-5-16,-6 2-1 15,-5-7-4-15,-1-3 4 16,0 4-2-16,-2-3 0 16,1 6-24-16,-2 1-50 15,3 0-71-15</inkml:trace>
  <inkml:trace contextRef="#ctx0" brushRef="#br0" timeOffset="11588.38">21937 5371 222 0,'7'23'9'0,"2"4"20"16,7 2 0-16,5 2-19 15,4 2-11-15,7-4 6 16,1 6-5-16,-6-8-5 16,-1-2-28-16,-8-5-87 15</inkml:trace>
  <inkml:trace contextRef="#ctx0" brushRef="#br0" timeOffset="11812.21">22165 6147 280 0,'-2'19'8'0,"-4"4"29"0,4-5-8 16,2 5-15-16,0 4-12 15,0-2 0-15,0 2-2 16,0-2-3-16,0 2-11 15,0-2-40-15,0 2-38 16,-4-2-91-16</inkml:trace>
  <inkml:trace contextRef="#ctx0" brushRef="#br0" timeOffset="11992.48">22059 6849 5 0,'-9'29'248'0,"2"4"-252"16,3-1 6-16,-2-3 0 16,2 0-4-16,1-5-8 15,-1-1-24-15,-3 4-23 16,1 2-10-16,-7-2-5 16</inkml:trace>
  <inkml:trace contextRef="#ctx0" brushRef="#br0" timeOffset="12200.4">21817 7696 238 0,'-7'23'64'15,"5"4"-48"-15,-3-6 12 16,1 4-22-16,0 2-9 15,-4-4-4-15,3-1-26 16,-1-1-35-16,-1-3-13 16,0-1-31-16</inkml:trace>
  <inkml:trace contextRef="#ctx0" brushRef="#br0" timeOffset="12403.03">21601 8274 57 0,'-16'30'232'0,"-1"0"-212"16,6-3 26-16,2-6 3 15,2 0-23-15,-2-2-4 16,0 1-14-16,-3 1-8 16,3-3-2-16,-2 1-11 15,-1 0-28-15,-2 4-31 16,-5-1-128-16</inkml:trace>
  <inkml:trace contextRef="#ctx0" brushRef="#br0" timeOffset="12608.64">21240 8794 210 0,'-21'31'61'16,"2"-2"-30"-16,6-2 22 15,2-4 8-15,3-11-27 16,1 3-9-16,3-3 1 15,0-2-6-15,-3 2-8 16,1-5-12-16,0-1 1 0,-8 6-5 16,0 1-27-1,1-3-93-15,-2-6 58 16,6-4 18-16</inkml:trace>
  <inkml:trace contextRef="#ctx0" brushRef="#br0" timeOffset="12798.71">20823 9200 313 0,'-13'14'46'0,"1"5"-29"16,1-7 7-16,6 1 16 16,3-7-7-16,-3-2-36 15,0 4 3-15,1 3-10 16,-3 1-30-16,-2-4-46 15,-8 4-56-15,-8 3-26 16</inkml:trace>
  <inkml:trace contextRef="#ctx0" brushRef="#br0" timeOffset="13040.56">20377 9547 306 0,'-7'0'42'0,"7"3"6"16,-3-3-9-16,1 0-21 16,0 0-13-16,-5 0-3 15,3 0 0-15,-1 0-5 16,-4 4 3-16,-5 0-1 0,-5 6 2 16,-8 3-6-16,-10 1-29 15,0 4-174-15,-1-5 137 16,1 0 99-16,5-5-168 15</inkml:trace>
  <inkml:trace contextRef="#ctx0" brushRef="#br0" timeOffset="13259.94">19949 9686 162 0,'-6'6'85'0,"-4"5"-22"15,-1-3-6-15,-2 0 2 16,-4 1-15-16,-2 1-12 15,3 2-10-15,-3 1-12 0,-2 3-6 16,1-1-4-16,2-3-2 16,2-3 1-16,4-5 5 15,10-4-2-15,-3 0-5 16,5 0-9-16,0 0-27 16,0 0-64-16,0-4-102 15</inkml:trace>
  <inkml:trace contextRef="#ctx0" brushRef="#br0" timeOffset="13956.01">20676 9924 322 0,'0'0'69'0,"5"0"-67"16,11 0 17-16,7 0 12 0,0 13-17 15,2 3-7-15,2 7 4 16,1 4-2 0,0 4 2-16,0 4-3 15,-1 7 0-15,1 5-1 0,0 3-3 16,-1 6-1-16,-2 6-4 15,-2 6 2-15,-4 3-1 16,-6 1 0-16,-4 4 0 16,1-4-3-16,-5 4 4 15,-3-6-2-15,-2-9 4 16,0-4-4-16,0-9 2 16,0-9 0-16,-7-3 2 15,-3-14-1-15,1-5 0 16,5-5-1-16,-3-6-2 15,5-4-8-15,-2 0-18 16,0-2-27-16,-2 0-39 16,-3 0-13-16,2-8-135 0</inkml:trace>
  <inkml:trace contextRef="#ctx0" brushRef="#br0" timeOffset="14475.83">20853 10946 308 0,'0'0'89'16,"0"0"-84"-16,0 0 5 16,0 0 7-16,0 0-14 15,0 0 9-15,9 9 1 16,8 10 4-16,4 6-4 16,1-2-3-16,3 3-6 15,-4 4-3-15,5-1 0 16,-2-5-1-16,-3 3 1 15,0-6-3-15,-9-4 4 16,2-3-2-16,-3-7 0 0,0-6-1 16,4-1 2-16,-4 0 0 15,5-1 2-15,4-18 0 16,1-8 0-16,3-4 0 16,-1-6 1-16,-1-5 4 15,1 0-4-15,-2 1 0 16,-3 6 0-16,-1 6-3 15,-6 2 2-15,1 8-4 16,-7 7 1-16,-1 6-3 16,-4 6-15-16,0 0-39 15,0 0-49-15,0 0-203 16</inkml:trace>
  <inkml:trace contextRef="#ctx0" brushRef="#br0" timeOffset="33535.43">8775 13495 79 0,'-5'0'103'0,"3"0"-78"15,2 0 5-15,0 0 0 16,-2 0-7-16,-1 0 3 16,0 0-8-16,3 0 15 15,0 0-9-15,0 0-8 0,0 0-10 16,0 0 0-16,0 0-7 16,0 0-1-1,0 0-2-15,0 0 3 16,15 0 9-16,2 0-1 0,4 0 3 15,5 0-3-15,2-3-5 16,2 3-3-16,2-8 2 16,-5 6 0-16,3-3-1 15,2 4 2 1,5-2-4-16,10-1 3 0,12-3 0 16,15 0 4-16,9-1-2 15,11-3-2-15,0 1 1 16,-2-5-3-16,-9 5 2 15,-7-5 0-15,-12 3 1 16,-4-3-4-16,-2-1 2 16,4 2 4-16,-2-1-3 0,2-2-2 15,0 0 2-15,0-1-2 16,3 0 3-16,-6-1 1 16,6 5 4-16,1 3 1 15,8-1-5-15,0 3-1 16,3-2-2-16,7-2 1 15,-9 0-1-15,1-1-1 16,-2-2 1-16,-2 1 2 16,-6-2-3-16,-1-2 1 0,-1 1 5 15,0 3-2 1,9 1 6-16,11 5-5 16,5-1 6-16,10 2-6 15,-2-2-4-15,-2-1 1 0,-3 1 1 16,-12 0-1-16,-1-4 0 15,-4-2-2-15,-6 0 0 16,-2 1 2-16,0 1 3 16,-13 1-7-16,4-1 3 15,-5-1 0-15,-2 3 1 16,1-2-2-16,4-1 4 16,1 0-5-16,6 1 2 15,5-2 3-15,0 1-7 16,5-2 5-16,-4 0-1 15,0 0 0-15,-5-2-1 16,-4 2 4-16,-2-2-5 0,-5 5 4 16,4 2-2-16,-1-1-2 15,4-1 2-15,4-1 0 16,9-2 2-16,4 1-4 16,3-1 2-16,1 3 0 15,-8 2 0-15,1-1-1 16,-5 1 1-16,-9-1 0 15,2-1 0-15,-5-1-1 16,-2-2 2-16,5 3-2 16,-5 0 1-16,-4 3 2 15,5 0-4-15,-7 0 2 16,5 0-1-16,-3 1 1 16,-6-5-2-16,4 1 0 0,-8 2 1 15,-2-3 2-15,1 2-1 16,-4 2-1-16,3 0 3 15,2-1-3-15,-3 3 1 16,1-1-1-16,-1 2 1 16,-1 1 0-16,1 3-2 15,5 0 2-15,-2 1-4 16,3 0 5-16,-3-4-2 16,-8 1 1-16,-3 0 0 15,2-4-1-15,-2 3 2 16,-5 1-1-16,1 1 0 15,-11-2 0-15,-3 3-1 0,-3 2-2 16,0 2-2-16,-2 0-4 16,-2 0 1-16,-2 0 5 15,-3 0 3-15,0 0 0 16,0 0 0-16,4 0 0 16,-2 0-2-16,5 0 3 15,-3-3-1-15,-1 2 0 16,1-4 0-16,1 3 0 15,-2 0-1-15,1 2 1 16,3 0 0-16,-1 0 0 16,2 0 1-16,1 0-2 15,2 0 3-15,-2 0-4 16,1 0 2-16,-3 0-1 0,-3 0 0 16,-2 0 1-16,3 0-1 15,-3 0 2-15,1 0-2 16,-1 0 3-1,-2 0-3-15,3 0 2 0,-3 0-3 16,0 0 4-16,0 0-3 16,0 0 1-16,2 0 0 15,-2 0-3-15,0 0-1 16,0 0-9-16,0 0-2 16,0 0 1-16,0 0-10 15,0 0-20-15,0 0-17 16,0-4-10-16,0 2-57 0</inkml:trace>
  <inkml:trace contextRef="#ctx0" brushRef="#br0" timeOffset="34315.21">15674 11921 199 0,'0'0'114'0,"0"0"-97"15,0 0-3-15,0 0 10 16,3 0-11-16,1 0-3 16,5 11 1-16,-1 4 3 0,1 6-1 15,-1 0 3-15,9 0-7 16,1-3-5-16,3-2 1 16,9 1 0-16,0-2 6 15,0 1-3-15,4 3-3 16,0 0 4-16,-1 1-7 15,1 3-2-15,-4-2 1 16,-5 4 3-16,1-1-4 16,-9-1 1-16,-4-2-2 15,-6-8 3-15,-5-3-1 16,-2-2 0-16,0-2 1 16,0 0 2-16,0 1-1 0,0-3-1 15,0-1-1-15,-2 0 4 16,-10 1-3-16,-6 0-2 15,0 2 2-15,-5 3-1 16,-1 1 0-16,-6 3-1 16,-2 1 1-16,0 1 0 15,-5-1-1-15,7-2 0 16,7-1 0-16,8-3 1 16,7-4-2-16,3 0 2 15,3-4-4-15,0 0-1 16,2 0-9-16,0 0-14 15,0 0-18-15,0 0-8 16,-2 0-20-16,-3 3-79 0</inkml:trace>
  <inkml:trace contextRef="#ctx0" brushRef="#br0" timeOffset="37203.37">7010 11980 188 0,'0'-1'43'0,"0"1"-41"15,0 0 6-15,0 0 4 16,0 0-1-16,0-3 8 0,9 1 7 16,2 2 0-16,1 0 10 15,2 0-13-15,5 0-16 16,1 0-4-16,5 0 5 16,5 0 19-16,2 0-17 15,3 0-5-15,-1 0-3 16,6 2 0-16,1 7 0 15,2-1-2-15,1 4-1 16,-3 0 6-16,4 1-6 16,3 4-3-16,5 3 9 15,2 3 0-15,-3 1 4 16,4-2-11-16,-1-5 3 16,3-1 2-16,2-2-5 0,-5-1 5 15,3 0-1 1,-6-6-1-16,-3 6-2 15,-2 1 2-15,0 1 0 16,-1 6 1-16,2 0-1 0,5-3 1 16,-5 5-1-16,5 0-2 15,-2-1 2-15,4 1-1 16,-2 0-1-16,-4-4 2 16,-4-3 1-16,-4-1-2 15,1-3 0-15,-1 1-1 16,2 1 1-16,-7-2 3 15,-4 3-3-15,5-1 0 0,-3-1-2 16,3 3 5-16,3 1-4 16,-6 0 2-16,5-3-1 15,0-2 0 1,1-1 0-16,3-5 1 0,-4 0-3 16,-3-2 0-16,-3-2 6 15,-6 0-4-15,1 0 1 16,-2 3-2-16,-5-1 1 15,-1 3-1-15,1 2 1 16,0 2 1-16,1-3-1 16,3 4 0-16,-4-1 0 15,3-1 2-15,-2 1-3 0,1-3 2 16,-6-2-2-16,1 0 1 16,-4-2 1-16,-1 3-2 15,4-1 2-15,-6 2-2 16,3 0 2-1,-2 0-2-15,1 1 2 0,1-1-2 16,-3 0 3-16,4-1-3 16,-6 1 1-16,4 1 0 15,1-1 0-15,0 2 1 16,0 0-2-16,-3 1 0 16,0-3 1-16,8 4 0 15,-5-3 0-15,7 1 1 16,2 2-2-16,-2-4 1 0,1-1 1 15,-5 1-1 1,-2-2 0-16,6 2-1 16,0 0 2-16,-1-1-2 15,-1-1 0-15,-8-2 1 0,1 3 0 16,-3-1 0-16,2-2 1 16,-3 0-1-16,1-2 0 15,-2 0 0-15,3 3 0 16,1-1 0-16,-2 0-1 15,1-2 2-15,-6 0-1 16,0 0 0-16,3 0 1 16,-5 0-2-16,3 0 2 0,-1 0-2 15,2 1 1 1,5 1 0-16,-2 0 1 16,5 0-2-16,-3 0 2 15,-2-2-1-15,1 0-1 0,-3 0 3 16,-5 2-3-16,0-4 1 15,0 0 0-15,-2 3-1 16,3-3 1-16,-3 0 1 16,2 0-1-16,0 0 0 15,-2 0-1-15,2 0 2 16,1 1-1-16,0 2 0 16,1-3 1-16,1 1-2 15,-3-1 2-15,2 3-1 0,1 1 0 16,-3 0 1-1,2-3-2-15,2 4 1 16,-2-5 0-16,1 2 1 16,-1 4-1-16,-1-1 1 0,1-1-2 15,-2-2 2-15,3 0-1 16,-2-1 0-16,-1-1 0 16,-2 0 0-16,0 0-1 15,0 3 1-15,0-3 0 16,0 3 1-16,5-3-1 15,-1 0-1-15,0 1 1 16,-1-1 0-16,1 2 0 0,-2-2 0 16,1 2-1-1,2-2 1-15,-1 0-1 16,-1 0 2-16,-1 0-2 16,-2 0 2-16,0 0-1 0,0 0 0 15,0 0 0-15,2 0 0 16,0 0 0-16,-2 0-1 15,0 0 0-15,0 0-18 16,0 0-11-16,0 0-20 16,0-11-47-16</inkml:trace>
  <inkml:trace contextRef="#ctx0" brushRef="#br0" timeOffset="64468.17">11271 10955 222 0,'-2'-1'27'16,"2"1"-5"-16,0 0-18 15,0 0 4-15,0 0 17 16,-3 0 0-16,3-3 3 0,0 3 3 16,0 0 3-16,0 0-6 15,0 0-3-15,0 0-6 16,0 0-9-16,0 0-4 16,0 0 0-16,0 0-3 15,0 0-2-15,0 0-2 16,0 0 2-16,0 22-1 15,0 6 12-15,14 12-9 16,0-3-1-16,6 2-4 16,-1 5 5-16,0-1-6 15,-2 0 4-15,2-1 1 16,5-1-1-16,-2-2-1 0,1 1 0 16,3-3-2-16,3-5 2 15,4 2 1-15,6 0-6 16,2-1 11-1,-4 4-7-15,4-2 1 0,0 5 0 16,-1-5 1-16,-3 0 0 16,-1 0-2-16,-6-3 0 15,7-1 1-15,-3-1 0 16,-1 2-3-16,4-4 5 16,-2 2-4-16,1-2 2 15,3 1-1-15,5 2 2 16,-3-1-2-16,5 1 0 15,0 0 3-15,-2 0-3 0,4 2 1 16,-4-2 0-16,0-2 1 16,-1-2-4-1,-6-4 3-15,1-1 1 16,-2 1-3-16,-4-4 3 0,3-1-2 16,-5-1 1-16,4-1-2 15,-2 3 5-15,7-1-3 16,3 6-1-16,1-4 4 15,-2 1-4-15,4-2 1 16,0-3-1-16,-3 3 2 16,4-2-5-16,-2 1 6 15,-5 2-1-15,4-2 0 0,-6-1-2 16,5 0 1-16,-3 0 1 16,2-1-2-16,-1-1 1 15,-4-1 0 1,1-1 1-16,-5-3-2 0,5 1 0 15,-3-3 0-15,-2-2 3 16,1 1-2-16,0-6 0 16,-7 2 0-16,4-2-1 15,6-1 3-15,-4 2-3 16,0 1 2-16,5-3-1 16,-5 2 0-16,2-2-1 15,1 0 2-15,-1 0 0 16,3 2-2-16,-4 0 2 0,3 2-2 15,-3-2 3 1,-6 2-4-16,1-1 3 16,-6-2-1-16,1 2 1 15,3 1 0-15,-1-3-2 0,0 2 1 16,0 1 0-16,-1 0 1 16,-1 1-2-16,-3-4 1 15,-1 1 0-15,-5 0 0 16,-3 1 0-16,-4-2 1 15,2 2-1-15,1 1 0 16,1 0-1-16,3 0 1 16,2 0 2-16,0 0-3 0,-4-2 2 15,-4 1-2-15,2 1 2 16,-3-2-1-16,2-2-1 16,-5 4 2-1,1-4-1-15,3 3 0 0,-6-3-1 16,4 1 1-16,1 1 0 15,2 0 1-15,5 2-2 16,-3-2 1-16,6 5 1 16,-1 1-1-16,2 2 0 15,0-1 0-15,6 1 0 16,-3-2-1-16,2 2 2 16,5 1-1-16,-4-3 1 15,-1 0-1-15,3 1-1 16,-3 0 1-16,-7-4 0 15,2 1 1-15,-2 1-2 16,5 1 2-16,0 0-1 16,-3 3 0-16,1-1 0 0,-2 0-1 15,0 1 2-15,2-2-1 16,-1 1 0-16,-2 0 0 16,-2-3 0-16,-5 2 0 15,3-2 1-15,1-2-2 16,4 4 1-16,6 1 1 15,-3 4-1-15,1 0-1 16,0 4 1-16,-1-4 0 16,1-1 0-16,2-3 1 15,0 2-1-15,-2 1 0 16,0-1 0-16,-1 5 0 16,1-5 0-16,0 3 0 0,-1 1 1 15,1-1-1-15,2 2 1 16,5-3-2-16,2-2 2 15,2 0-3-15,-2-2 3 16,-2 4-1-16,-1 2 1 16,-2-1-2-16,0-1 1 15,1 0 0-15,-5-3 2 16,-8-5-3-16,1 3 2 16,0-1-1-16,-5 0 0 15,-2-2 0-15,2-2 0 16,-9-4 0-16,0 2 0 15,2-2 0-15,-2 0 0 16,0 0-1-16,0 0 2 0,3 0-2 16,1 2 2-16,3-2-1 15,-2 0 0-15,0 3-1 16,-5-3 2-16,0 0-1 16,4 0-1-16,-4 0 2 15,2 4-2-15,-2-4 1 16,0 0 0-16,0 2-5 15,0-2-10-15,0 0-11 16,0 0-20-16,0 0-5 16,0 0-10-16,0 0-20 15,-4 0-70-15</inkml:trace>
  <inkml:trace contextRef="#ctx0" brushRef="#br0" timeOffset="65240.18">15978 13341 207 0,'0'0'63'0,"0"0"-50"0,0 0-11 15,0 2 5-15,0 0 2 16,0 4-6-16,0 2 12 15,7 3 8-15,4 3-6 16,3-3-7-16,7 5 1 16,4 1 2-16,3 0-5 15,4-1 1-15,-2 3-3 16,2 1-1-16,-7 5 0 16,3-4-2-16,0-1-2 15,-7-6 6-15,-3 0-6 16,-4-5 0-16,-7-2 1 0,-5-3 2 15,-2 0-3-15,0-4 3 16,0 4 5 0,0 1 9-16,-2 3-10 15,-19 7-6-15,-7-3 0 0,0 2 0 16,-6 1-2-16,-3-3 4 16,1 3-6-16,-9 3 4 15,4 1-2-15,5 4 1 16,1-3-2-16,5 0 4 15,3-4-2-15,6-4-1 16,9-8 1-16,8-4-1 16,2 2-2-16,2-2-8 0,0 0-23 15,0 0-21 1,0 0-30-16,0 0-42 16</inkml:trace>
  <inkml:trace contextRef="#ctx0" brushRef="#br0" timeOffset="76468.33">13934 8672 83 0,'-2'-7'18'15,"2"5"-18"-15,0 0 0 16,0 1 1-16,0 1-1 15,0 0 2-15,0 0 0 16,0 0 15-16,0 0 9 16,0 0-4-16,0 0 2 15,0 0-3-15,0 0 5 0,0 0-8 16,0 0 2-16,0 0 4 16,0 0 6-16,0 0 0 15,0 0-3 1,0 0-5-16,0 0-3 0,-2 0 3 15,2 0-9-15,-4 0 0 16,-1 0-4-16,1 0 2 16,-11 0-8-16,2 3-4 15,0 8 7-15,-4-1 0 16,6 5-6-16,-1 3-1 16,1 1 2-16,0 3 2 15,-2 10 0-15,4-3-6 16,3-3 4-16,-4 4-1 0,5-6 2 15,-1 3-4-15,1 4 1 16,3 6 2-16,-2 11-1 16,-4 8 3-1,-1 6-6-15,2 0 5 0,-5-2-6 16,6-2 5-16,1 5 2 16,-6 1-2-16,-1 0 1 15,3-2-1-15,0-4-4 16,1 2 6-16,6-4-4 15,0 6 1-15,0 2 0 16,2 3-2-16,0 3 1 16,0 0 1-16,0 1 0 15,0 1 0-15,0 1-2 16,0-1 6-16,0-2-6 16,0-3 3-16,0-1-2 15,0-2 2-15,4 5-1 0,4-3-1 16,-4 4 2-16,7 5 0 15,-4 1-5-15,1 1 4 16,-2-3 2-16,-1-10-1 16,2-1 0-16,-3-6-1 15,1 2 0-15,-2 0 1 16,-1-6-1-16,2 6 0 16,1-6-1-16,2-2 2 15,-1 3-3-15,2-2 2 0,1 2-1 16,-3 2 2-1,1 2-1-15,1 0-4 16,-2-1 5-16,3-1-2 16,0 2 2-16,1-4-2 0,-1-2 2 15,-2 3-1-15,-1-2-1 16,7 1 2-16,-2-2-2 16,1-3 2-16,3 3-2 15,0-5 4-15,0 3-3 16,2 0-2-16,-1-5 1 15,5 1 4-15,0-3-6 16,-1-1 1-16,5 2 3 0,-6-3-1 16,-1-2 1-1,5 5-2-15,-2-5 3 16,4 2-4-16,0 0 4 16,-2 1 0-16,1-3-2 0,-2-2-2 15,-1-1 5-15,-2-5-4 16,-4-2-1-16,4 2 4 15,2 0-1-15,-1-4 0 16,3 0-5-16,-2 4 8 16,2-2-3-16,2 8-3 15,-4-4 4-15,0 0-2 16,-1-2 0-16,-1-3-1 16,4-1 3-16,2-3-3 15,-2 3 1-15,0 0-1 16,-2 0 1-16,-5 3 1 15,1-4 0-15,0 4-1 16,4-2-1-16,3-1 3 0,-2 0-3 16,-3 2 2-16,-4-8-2 15,2 1 2-15,2-1-2 16,-2 0 0-16,0-7 1 16,-1 1 0-16,-2-3 1 15,-1 2-1-15,2 3 0 16,0 2 0-16,0-1 1 15,-2 1-1-15,-2-4 0 16,1-3 0-16,-1 2 0 16,-2-6 0-16,-1 3-2 15,1-3 2-15,0 1-1 16,1-1 2-16,3 4 0 0,4 1 0 16,-4-1-1-16,0-1 0 15,2-1 0-15,-9 0-1 16,5-2 2-1,-1 1-1-15,-1-1 0 0,2-2-2 16,4 2 2-16,-4-1 0 16,1 0 1-16,1 4 0 15,-4 0-2-15,3 5 2 16,0-9-1-16,0 1 0 16,-6-2-1-16,3-2 1 15,-2 0-1-15,3 0 1 16,-1-1-1-16,0 1 1 15,0 0 0-15,0 0 1 0,-2 0 0 16,0-2-1-16,-5 3 0 16,2-4 0-16,4 5 1 15,-3-6-2 1,-1 0 1-16,-2 3 0 0,-2-1 1 16,5 0 0-16,-3 0-3 15,2 0 4-15,4-2-3 16,-6 5 1-16,3-5-1 15,-3 0 2-15,0 3-1 16,0-3 0-16,3 2 0 16,2-2-1-16,-2 2 2 15,2-2-2-15,-1 2 2 0,-1 0-2 16,2 5 2-16,0-7 0 16,-2 4 2-16,1 0-1 15,-3-2 0 1,1 2-2-16,0-4 1 0,2 0 0 15,-2 4-1-15,-4-4 0 16,5 3 0-16,-1-2 0 16,1 2 1-16,-3 1-1 15,2-4 2-15,2 4-2 16,-2-4 1-16,5 0-2 16,-4 2 2-16,1 0-1 15,2 0 1-15,-6 0-1 16,3 0 1-16,-1-2-1 0,-4 4 0 15,5-4 1 1,-3 0-2-16,0 0 2 0,3 0-1 16,-5 0 1-1,2 0-2-15,1 0 2 0,-3 0-2 16,0 0 2-16,2 0-1 16,0 0 0-16,1 0 0 15,1 0 0-15,-2 0 1 16,1 0-1-16,-3 0 1 15,2 0-1-15,-2 0 0 16,0 0 0-16,0 0-1 16,0 0 2-16,0 4-2 0,0-4 3 15,0 0-3-15,2 0 4 16,-2 0-5 0,0 0 4-16,2 0-4 15,-2 0 4-15,2 0-2 0,-2 0 0 16,0 0 1-16,0 0-1 15,0 0 1-15,0 0-2 16,0 0 2-16,0 3-2 16,0-3 2-16,3 0-1 15,-1 1 1-15,6 2-1 16,-6-3 0-16,-2 2 1 16,2-2-2-16,-2 2 1 15,2-2 1-15,0 4 0 16,1-4-2-16,-1 0 2 15,0 0-2-15,-2 0 1 16,0 0 1-16,0 4-1 16,0-4 1-16,2 0-3 0,-2 0 4 15,0 0-2-15,0 0 0 16,0 0 0-16,0 0 0 16,0 0 1-16,0 0-2 15,0 0 2-15,0 0-1 16,0 0 0-16,0 0 0 15,0 0 2-15,0 0-2 16,0 0 0-16,0 0 0 0,0 0 1 16,0 0-1-1,0 0 0-15,0 0 0 16,0 0 0-16,0 0 3 16,0 0-5-16,0 0 2 0,0 0 0 15,0 0 2-15,0 0-2 16,0 0 0-16,0 0 0 15,0 0-2-15,3 0 4 16,-3 0-2-16,0 0 0 16,2 2 0-16,-2-2 0 15,3 0 0-15,-3 0 0 16,0 0 0-16,0 0 0 16,2 0 0-16,3 0 0 15,-5 0 0-15,0 0 0 16,2 2 0-16,-2-2 0 15,2 3 0-15,0 0 0 16,1-3 0-16,1 0 0 0,3 5 0 16,0-5 1-16,0 2-2 15,-2 2 2-15,-1-2-2 16,0-1 1-16,1-1 0 16,0 0 0-16,-5 6 0 15,5-6 0-15,-3 0 0 16,-2 0 0-16,5 0 0 15,-3 3 0-15,0-3 0 16,2 2 0-16,1-2 0 16,5 2 0-16,-8-2 0 15,2 3 0-15,1-2 0 16,-3-1 0-16,5 0 0 0,1 0 0 16,-6 3 0-16,2-3 1 15,7 0-2-15,-8 0 1 16,4 0 0-16,-5 0 0 15,1 0 0-15,1 3 0 16,-2-3 0-16,1 0 0 16,-1 0 0-16,4 0 0 15,-6 0 0-15,8 0 0 16,-8 0 0-16,0 0 0 16,5 0 0-16,-5 0 0 15,2 0 0-15,0 0 1 16,-2 0-2-16,2 0 1 15,1 0 0-15,-1 0 0 0,0 0 0 16,0 0 0-16,3 0 0 16,-3 3 0-16,0-3 0 15,1 0 0-15,0 0 0 16,-1 0 0-16,-2 0 0 16,0 0 0-16,0 0 0 15,0 0 0-15,0 2 0 16,0-2 0-16,0 0 0 15,0 0 0-15,0 0 0 16,0 0 0-16,0 0 0 16,0 0 0-16,0 0 0 15,0 0 0-15,0 0 0 0,0 0 0 16,0 0 0-16,2 0 0 16,0 0 0-16,0 0 0 15,-2 0 0-15,0 0 0 16,0 0 0-16,0 0 0 15,0 0 0-15,0 0 0 16,0 0 0-16,0 0 1 16,0 0-2-16,0 0 2 15,0 0-2-15,0 0 1 16,0 0 0-16,3 0 0 16,-3 0 0-16,2 0 0 15,-2 0 0-15,0 0 0 16,0 0 0-16,0 0 0 0,0 0 0 15,0 0 0-15,0 2 0 16,0-2 0 0,2 0 0-16,-2 0 0 15,0 0 0-15,0 0 1 0,2 0-1 16,3 0 0-16,0 0-1 16,0 2 2-16,-5-2 1 15,2 0-4-15,0 0 2 16,3 6-1-16,-3-6 2 15,0 4-1-15,3-4 0 16,-3 0-1-16,0 3 2 16,-2-2-1-16,0 2 0 0,2-3 0 15,1 1 0 1,0-1 0-16,-1 0-1 0,0 3 2 16,3 1-1-1,-1-4 0-15,5 0-1 0,-4 2 1 16,2-2 1-16,2 2-1 15,-2 0 0-15,3 0 0 16,-2 0 0-16,-3 2-1 16,-1-4 2-16,-4 0-1 15,3 4 0-15,-3-4 0 16,2 0 0-16,-2 0 0 16,2 0 0-16,-2 0 0 15,0 0 0-15,0 0 2 16,2 0-4-16,-2 0 4 15,0 0-2-15,0 0 0 16,0 0 1-16,0 0 0 16,0 0 0-16,0 0-1 0,0 3 1 15,0-3-2-15,0 0 2 16,0 0-1-16,0 0 0 16,0 0 1-16,0 0-1 15,0 0 2-15,0 0-2 16,0 0 2-16,0 0-3 15,0 0 2-15,0 0-2 16,0 0 2-16,0 0-1 0,0 0 0 16,0 0 1-1,0 0-2-15,0 1 1 16,0-1 0-16,0 0 1 16,0 0-2-16,0 0 1 0,0 0 0 15,0 0 0-15,0 0 0 16,0 0 0-16,0 0 1 15,3 0-2-15,-3 0 2 16,0 0-2-16,0 0 2 16,0 0-2-16,0 0 2 15,0 0-2-15,0 0 1 16,0 0 0-16,0 0 0 16,0 0 0-16,0 0-1 15,0 0 1-15,0 0 0 16,0 0 0-16,0 0-1 15,0 0 2-15,0 0-2 16,0 0 1-16,0 0 0 0,0 0 0 16,0 0 1-16,0 0-2 15,0 0 0-15,0 0 0 16,0 0-2-16,0 0 1 16,0 0-1-16,0 0 1 15,0 0-1-15,0 0-2 16,0 0-4-16,0 0 2 15,0 0-6-15,0 0-1 0,0 0-8 16,0 0-11 0,0 3-11-16,0-3-25 15,0 0-37-15</inkml:trace>
  <inkml:trace contextRef="#ctx0" brushRef="#br0" timeOffset="77140.02">15879 14587 212 0,'0'0'63'0,"0"0"-30"0,0 0-23 16,0 0-4-16,0 0 1 15,0 0 0-15,3 0-1 16,6 0 9-16,0 0-3 15,3 0 3-15,3 0-5 16,4 3-5-16,-3 1-1 16,0 0 0-16,0 0-2 15,-2 0-1-15,6-2 0 0,-5 3 2 16,-2-2-3-16,-3 1 2 16,-6 1-2-16,3-3 0 15,-5 0 1-15,-2-2 1 16,0 2 2-16,0-2 7 15,0 0 1-15,0 5 2 16,0-2-3-16,0 5-5 16,0 3-1-16,-4 3 6 15,-7 1-4-15,1 3 3 16,1 1-6-16,-5 2 1 16,2 2-2-16,3 2 4 15,-5-3 0-15,1 1-3 16,-1-4-1-16,0-5 1 0,5-2 0 15,2-1-1-15,4-1-1 16,1-3-3-16,-3-3 1 16,3 0 0-1,0-4-2-15,2 0-7 0,-2 0-12 16,2 0-24-16,0 0-23 16,0 0-24-16,0 0-11 15,0-6-114-15</inkml:trace>
  <inkml:trace contextRef="#ctx0" brushRef="#br0" timeOffset="81521.36">15865 8562 93 0,'0'-2'58'15,"0"2"-39"-15,0 0 12 16,0 0 5-16,0 0-13 15,0 0-7-15,0 0 6 0,0 0 8 16,0 0-4-16,0 0-1 16,0 0-5-16,0 0-7 15,0 0 0-15,0 0-7 16,0 0 0-16,0 4 0 16,0 10-5-16,-7 1 1 15,-1 6-1-15,-5-3 6 16,5 4-4-16,1 4 2 15,-3-3-1-15,1 3-3 16,2 2 0-16,-4 3 4 16,-1 3-1-16,1 6-5 15,-3 4 1-15,2 1-1 0,4-2 3 16,-7-1 0-16,4 4-1 16,-1-3 0-16,3 3-2 15,0 1 5 1,-5 3-5-16,5 0 2 0,-7 8 2 15,4 2-4-15,1-2 2 16,-6 2 2-16,2-7 2 16,-2 5-5-16,-1 2 2 15,-3-2-3-15,3 1 3 16,-5 0 0-16,2 2 1 16,0-1 2-16,1-4-3 15,4-1 2-15,0-1-2 16,2-2 0-16,3 5-2 0,-2-2 2 15,2 5-1-15,-2-4-2 16,-4 2 1 0,6 0 0-16,-1-2 1 15,3-1-1-15,0-3 0 0,-1-2 0 16,2-4 3-16,1-3-5 16,0 5 0-16,-5 1 5 15,-1 5-2-15,-2 4-1 16,-2 0 0-16,4 0 0 15,0-2 2-15,2 0-3 16,1-2 1-16,-3-2 1 16,2-2 1-16,-2-5-1 0,2-1-1 15,5 1 1 1,-2 0 0-16,3 5-4 16,3 2 3-16,2 3 1 15,-4-3-1-15,2 4-6 0,-1-2 7 16,-1 0 0-16,2-2-1 15,-2-2-1-15,0-3 2 16,2-1 0-16,0-3-2 16,-1 3 4-16,1 0-6 15,0-1 4-15,-3 1-2 16,3 1 2-16,2-4 1 16,-2-1-5-16,2-3 3 15,-2 1 1-15,2-2-2 0,-2-2 1 16,-2 1 4-1,2 1-5-15,0 1-1 16,0 1 4-16,-1-3-1 16,3 0-1-16,0 4-3 0,-2 4 5 15,2 0-4-15,0 0 4 16,-2-3-5-16,0 3 6 16,-1-4-2-16,1 1-2 15,-2-1 3-15,-4 1-2 16,1-5 0-16,-1 2 0 15,1-1 4-15,-3 1-4 16,1 4-1-16,2-2 2 16,-2 1 6-16,2 2-6 15,2 1 0-15,-1-4-1 16,-1 7 0-16,-1 2 0 16,2 2-1-16,-1 1 2 0,0 1 0 15,1 2-2-15,-2-3 1 16,1 4 1-16,1-2-1 15,1-2 0-15,1-2 0 16,-4-3 1-16,4 8-2 16,-3-6 2-16,0 3-1 15,0 1-1-15,2-4 2 16,1 0 0-16,1-1 1 16,3-1-1-16,0-4-4 15,0-5 5-15,0-1-1 16,0-6 0-16,0 4-5 15,0-1 6-15,0 0-1 16,0-2-1-16,0-2-1 0,3 0 1 16,1-2 1-16,1-4-1 15,0-2 1-15,2-5-5 16,-1-3 6-16,3-3-4 16,6 4 0-16,-2 0 3 15,1-4 0-15,-3-4 2 16,6 5-1-16,-1-1-2 15,5-2 1-15,2 3-2 16,-3-3 1-16,3-4 2 16,-4 3-5-16,3-3 3 15,6 2 1-15,-5-4-1 16,5 0 0-16,-5-1 1 0,-1 5-3 16,4-8 4-16,-3 4-1 15,3-4-2-15,-1 2 2 16,-3 0-1-16,4 2 1 15,-1-2-2-15,-1 2 1 16,-1-4 0-16,4 0 0 16,-2 0 1-16,1 0-2 15,4 0 1-15,-5 0-1 16,-2 0 2-16,0 0-3 16,-2 0 2-16,-3 0 2 15,7 0-2-15,-6 0 2 16,2 0-4-16,-6 0 3 15,-5 0-1-15,4 0 1 0,-8 0-1 16,4 0 0-16,-5 0 0 16,3 0 0-16,-1 0 0 15,-2 0-1-15,2 0 2 16,-4 0-1-16,1 0 0 16,0 0 0-16,1 0 1 15,-1 0-1-15,1 0 0 16,0 0 0-16,2 0 0 15,2 0 0-15,2 0 0 16,6 0 0-16,-2 0 0 16,4 0 1-16,0 0-1 15,-4 0-1-15,2 0 1 0,-6 0 1 16,3 0-1-16,-7 0 0 16,-3 0 1-16,-1 0-3 15,-3 0 4 1,0 0-1-16,0 0 1 0,2 0 1 15,-2 0-1-15,0 0 1 16,0 0-2-16,0 0 1 16,0 0-4-16,0 0 0 15,0 0-5-15,0 5-2 16,-2-3-12-16,-5-1-10 16,3 6-12-16,-6-7-17 15,1 0-33-15,-2 0-42 16</inkml:trace>
  <inkml:trace contextRef="#ctx0" brushRef="#br0" timeOffset="82068.02">15790 15370 276 0,'-3'0'74'16,"3"0"-70"-16,0 0-5 0,0 0 7 15,3 0 13-15,8 0-1 16,0 0-4 0,3 0 6-16,2 0-3 0,0 0-1 15,0 6-11-15,1-1 5 16,1-2-1-16,5 8-3 15,-5-5-4-15,-2 2-1 16,-4-1 0-16,-5 1-1 16,-5 0 2-16,5-2-1 15,-3 3 2-15,2-5-2 16,-4 2 3-16,-2-2-2 16,0 0-1-16,0 7 4 15,0-7 1-15,0 6-3 0,0 5 0 16,-12 2 3-1,1 3-2-15,-8 3 0 16,1-2 0-16,-1 5 0 16,-2-4-3-16,-1 4 2 0,-6-3-3 15,5 6-1-15,-3-7 3 16,6 7-2-16,-1-6 2 16,3-8-1-16,2 3 0 15,4-3-1-15,5 0-2 16,3-9 0-16,2 2-2 15,2-8-7-15,0 0-32 16,0 0-46-16,0 0-74 16</inkml:trace>
  <inkml:trace contextRef="#ctx0" brushRef="#br0" timeOffset="113555.45">15257 6754 146 0,'-2'0'26'0,"2"0"-4"15,0 0 15-15,0 0-10 16,0 0-9-16,0 0 8 0,0 0 6 16,0 0-3-16,0 0-4 15,0 0-2-15,0 0-5 16,0 0-4-16,0 0-2 15,0 0-2-15,-2 0-2 16,2 0-3-16,0 0-2 16,0 0-3-16,0 0 0 15,0 0 0-15,0 0 0 16,0 0 0-16,0 0-1 16,0 0-1-16,0 0 0 15,4 0 1-15,15 6 3 16,7 1-2-16,-1 1 0 15,5-2 1-15,0 1-1 0,2 1 2 16,3-4 1-16,-3-2-1 16,0 0-1-1,-4 0 0-15,-8 0 0 0,3-2 1 16,-11 2-2-16,-1 2 1 16,3-2-1-16,0 3 1 15,7 1-1-15,3 5 1 16,6 0 1-16,5 6-4 15,7-5 4-15,-3 5-1 16,0-1-1-16,7-1 0 16,-9 2 0-16,4-3 1 15,-1 1 0-15,-8-1-2 0,4 4 1 16,-6 2 0-16,-4 0-1 16,-4 10 4-16,-3 0-3 15,0 12 2-15,-1-2 0 16,0 5-1-16,0-2 2 15,3-6-5-15,-2 1 2 16,-1-1 2-16,3-2-2 16,2 2 1-16,-3 2-1 15,3 3 1-15,-2-4-1 16,-5 7 2-16,3 0-4 16,-1 5 2-16,0 8 1 15,1 0-2-15,-8 2 1 16,0-6 0-16,2-4 1 0,-7-3 0 15,3-5-2-15,-1 3 0 16,1-1 1 0,0 1 0-16,-3 5 2 15,4 0-3-15,-5 5 2 0,-1 3 0 16,1 2-1-16,1 1-1 16,-1-1 1-16,2-2 2 15,2-5-3-15,0 1 2 16,3-2-3-16,-5-4 5 15,2 1-3-15,-2-1 4 16,3-2 0-16,1 3 2 16,-2 1-3-16,0 0-1 0,-4-1 0 15,-1 3 1 1,-1-6-3-16,-3 3 0 16,2-3 1-16,-2-3 0 15,0 1 0-15,0-11-2 0,0-2 2 16,0-2 0-16,0-4-2 15,0-4 1-15,0 0-1 16,0-3 1-16,2 7-2 16,0 4 3-16,-2 2-1 15,0 8-1-15,0 2 3 16,0 5-4-16,0 5 3 16,0-2-2-16,0 0 2 15,0-3-3-15,0-2 4 16,0-3-3-16,0-2 2 15,-6 0-1-15,1 1 0 16,-4-1 0-16,2 3-1 16,0 1 2-16,2 3-2 0,1-1 3 15,0-1-4-15,1-3 2 16,-1 0 2-16,1 1-3 16,-2-5 1-16,1 2-1 15,1 1 2-15,-1 0-3 16,2 1 3-16,-3 0 0 15,5 0-1-15,-2 3-1 16,0 2 1-16,2 3-1 16,-6 3-3-16,4-7 0 15,-4 3 1-15,1-2 5 16,-2-9-4-16,0 4 4 16,2-5-2-16,1-1 2 0,2-2-2 15,-1 0 0-15,-1-1 0 16,4 1 0-16,-5 5 0 15,1-2-1-15,-1 5 2 16,0-4-2-16,1-1 0 16,1-3-1-16,1 2 5 15,0 0-6-15,0 2 5 16,0 1-1-16,2 1-2 16,0 2-1-16,0 3 2 15,0-1 2-15,-3 3-4 16,3 2 4-16,-2-5-4 15,2 3 2-15,-5-3 2 16,2 0-4-16,3-1 2 0,-2 1 0 16,2-1 0-16,0-3 2 15,0 0-1-15,0-1-2 16,0-1-1-16,0 2 4 16,0 3-2-16,0-2 1 15,0 9-2-15,2-2-1 16,-2 3 4-16,3 0-4 15,-3 0 4-15,0-3-1 16,3 1-4-16,-3-3 6 16,0-3-2-16,0-2-2 15,0 3 2-15,0 0-1 16,2 3 0-16,-2-5 0 0,0 1 3 16,0-3-6-16,2-2 6 15,-2 3-3-15,3-5-2 16,-3-1 4-16,0 4-2 15,0 1 1-15,0 1-5 16,0-1 5-16,0 2-2 16,0-3 1-16,0 5 0 15,0 1 0-15,0 1 1 16,0 1-2-16,0 4 1 16,0-5-1-16,0 1 3 15,0 3-4-15,0-7 4 16,0 1 0-16,0 5-5 15,-3-3 3-15,1 5 0 0,0 5 0 16,-4-2-1-16,2 5 2 16,0-2 0-16,-1 0-2 15,3-2 2 1,2-5-1-16,0-2 2 0,0-3 1 16,0-2-1-16,0 5-3 15,0-1 1-15,0 1 0 16,0 3 1-16,0 1-1 15,0 6 0-15,0-5 1 16,2-1-1-16,-2-3-1 16,2-7 2-16,-2 3 1 15,3 1-3-15,-1-1 2 0,-2 3-1 16,0-3 0-16,0 1 0 16,0 7-1-1,0-4 0-15,0-1 0 16,0 5 1-16,0-1 1 0,-2-2-3 15,-3-2 3-15,1-5-1 16,4-5 0-16,0-4 1 16,0-3-4-16,0-2 6 15,0-5-4-15,0 6-1 16,0-4 4-16,0 2-3 16,4-2 1-16,3-3-1 15,-1-3 1-15,0 4 1 16,1-5-1-16,-1 3-1 15,1-6 2-15,0 3-2 16,2-3 1-16,0 7 2 16,-2 1-4-16,7-2 3 15,0 2-1-15,-2-1 0 0,-1-3 0 16,0-5 1-16,-1 5 0 16,6 0-1-16,-5-5 0 15,1-3-1-15,-3 3 3 16,0-6-3-16,3 3 1 15,3 2 1-15,2-3-1 16,4-1 2-16,1 0-2 16,-3 2 1-16,-3-1-1 0,-4-2 0 15,-1 0 0 1,-2-5 0-16,-1 5-1 16,-2-4 2-16,-1-4-1 15,1 5-1-15,1-4 2 0,7 3-2 16,2 4 2-16,1 3-1 15,-1-1 1-15,-3-1-1 16,-1 0 1-16,0 0-2 16,-1-2 1-16,-4-3 0 15,0 0 0-15,-5 0 1 16,3-4-2-16,2 2 1 16,1 2 0-16,5 0 1 15,-4 0 2-15,-1 1-3 16,-1-3 0-16,-1 2 0 15,-2 0 0-15,-2 0 0 16,3-4-2-16,-5 0 4 16,4 5-1-16,-2-5-1 0,1 1 0 15,-3-1 0-15,0 0 1 16,0 0 0-16,0 0-1 16,0 0 0-16,0 0-2 15,0 0-3-15,0 0-4 16,0 0-24-16,0 0-40 15,-9 0-23-15,-2 0-56 16</inkml:trace>
  <inkml:trace contextRef="#ctx0" brushRef="#br0" timeOffset="114296.27">17055 16704 267 0,'0'0'67'0,"4"0"-60"15,3 0-1-15,0 3 10 16,0 2-3-16,7 1-5 0,-3 2 0 16,3-4 7-16,0 3 3 15,-2-3-8-15,-6 0-6 16,8 2 1-16,-2-2-3 16,1 0 0-16,-1 3 0 15,-5 1 0-15,0 3-1 16,-3-3 1-16,3 1-1 15,-2-4 0-15,2-1 4 16,-5 3 1-16,3-3 0 16,-3 4-2-16,-2-2 1 15,2 2-2-15,-2-8 0 16,2 0 3-16,-2 0 2 0,0 4 1 16,0-4-1-16,0 7 0 15,0 6-6-15,0-4-1 16,-2 6 6-16,-7-1 0 15,0 5 2-15,-5 4-5 16,1 2 8-16,-2-3 1 16,2 3-7-16,-1-5 1 15,2-6-3-15,1-2 2 16,1-2 1-16,2 1-1 16,-4-3-4-16,0 6 0 15,3-3-2-15,-2 1 2 16,-3 3-4-16,3-4 3 15,-1-4-1-15,3 3 1 0,4-1-1 16,3-3 2-16,0-6-2 16,2 0 0-16,0 0 2 15,0 0-4 1,0 0 2-16,0 0-2 0,0 0-1 16,0 0-4-16,0 0-6 15,0 0-6-15,0 0-19 16,0 0-38-16,0 0-44 15,0 0-149-15</inkml:trace>
  <inkml:trace contextRef="#ctx0" brushRef="#br0" timeOffset="117388.5">15539 4936 4 0,'-8'0'7'0,"-1"0"2"16,-6 5 8-16,-8-1-17 16,-3 5-11-16,-6 0-4 15,4 2 20-15,5-3 9 0,1-4-5 16,3 2-23-16,5-4-4 16,7 2 14-16,5-4 5 15</inkml:trace>
  <inkml:trace contextRef="#ctx0" brushRef="#br0" timeOffset="121984.31">15313 4998 37 0,'2'0'48'16,"0"0"13"-16,-2-1 4 15,0 1-29-15,0 0-11 16,0 0 0-16,0-3-5 16,0 3-3-16,0 0-7 15,0-2 1-15,0 0-1 16,0-4-2-16,0-3 2 0,3 1-1 15,2 0 1-15,-1-2-2 16,1 2 1 0,-3-3-5-16,5 1 2 15,-3-5-6-15,8-4 1 0,4 3 3 16,5-5 0-16,2 3-3 16,0-3-1-16,2-4 4 15,3 2 0-15,-1 0-3 16,1 1 3-16,-2-3-3 15,-1-3 0-15,5 2-1 16,-3-7 1-16,5-3 0 16,1-1 2-16,2 2-3 0,-1 2 1 15,5 0-1 1,2 2 3-16,1 0-3 16,1-1 0-16,6 4 2 15,5-1-2-15,6-2 1 0,10-5-1 16,-1-3 1-16,4-4 0 15,1-1 0-15,-3-5 0 16,-2-3 2-16,-7 0-2 16,-2 0 1-16,-2 7 2 15,-5 3-4-15,0 7 8 16,-7 4-5-16,2 6 1 16,-4 1-3-16,-1 0 1 15,3 4-2-15,-5-3 1 0,6 0 1 16,1 0-2-1,-4-1 1-15,6 0 0 16,-3 1 0-16,4-1-2 16,1 3 2-16,-1 4 0 0,6-1-1 15,8 2 2-15,10-3-2 16,13-6 3-16,2 0 11 16,2-1-12-16,4-4 0 15,-2 1 0-15,11-1-2 16,0 1 1-16,4 4-1 15,-6 2 0-15,-9 4 2 16,-13 0-4-16,-8 7 4 16,-6 1-2-16,-7 6 2 15,-3-6-3-15,1 0 2 16,-3 4-1-16,0-2 1 16,2 2-1-16,-8 2-1 0,2-4 1 15,-1 4 0-15,-3 0 0 16,3 3 0-16,-4 0 0 15,4 2 1-15,-1 0-1 16,6 0-1-16,7 0 2 16,3 0-1-16,10 0 1 15,2 0-1-15,-2 2 1 16,4 5 0-16,-4 1-2 16,6 0 2-16,-3 2-1 15,5 5 1-15,9-4-2 16,7 5 1-16,9-2 1 15,2 1-1-15,-6-1 1 16,-3 1-1-16,-4 3 1 0,-7 1-3 16,-5 0 4-16,-2 2-3 15,-5-3 1-15,3 1 0 16,-4 1 1-16,0-1 0 16,-2 4 0-16,4 1-1 15,1 2-1-15,7 0 3 16,5-1-3-16,0 4 2 15,3-2-2-15,-8 0 2 16,-6-3-2-16,-1 2 1 16,1-4 1-16,0 7-2 15,13 2 2-15,5 1-2 16,6 5 1-16,6-2 0 0,-5 4 2 16,-4 1-2-16,-6-4 0 15,1 2 3-15,-5 2-4 16,0-5 1-16,-5 2-2 15,1-4 5-15,-2-1-4 16,0-4 2-16,6 1-1 16,0-2 1-16,4-2 0 15,1-2-1-15,-5 2 0 16,0-2 1-16,-5 0 0 16,-6 5-1-16,-3-1 2 15,-1 0-3-15,-2 2 2 16,10-2-2-16,7 0 2 15,3 0 0-15,-1-1-1 0,-2 3 0 16,-4 1 0-16,-1 1 2 16,-5 0-1-1,1 0 1-15,-4-1-2 0,-1 4 0 16,-2-1 3-16,-7 0-3 16,2 1 1-16,-4 0-2 15,0-2 2-15,0 1-1 16,-1 2 1-16,3-4-2 15,3 0 1-15,4 0 1 16,-1 3 0-16,-1 0-1 16,-3 2 0-16,-2-3 0 15,-5 0 0-15,4 4 1 0,-4-2-1 16,3 1 2-16,4 1-3 16,7-2 2-16,8 0-1 15,3 3 0 1,3 2 0-16,0 3 0 0,-7 4 1 15,-2 3-1-15,-5-1 0 16,-4 1-1-16,2 2 1 16,-2 0-1-16,-1-2 2 15,0 1-1-15,-1 1-1 16,-5-2 2-16,-3 4-2 16,0-1 0-16,3-5 2 15,-3 2-2-15,6-3 2 16,-6-1-2-16,3 1 2 0,0-1-2 15,-5 0 1-15,0 1 0 16,-7-1 0 0,-2 1 0-16,-3-5 0 15,-3-1 1-15,-2 0-2 0,2-1 1 16,3-3 1-16,1 3-2 16,4-3 2-16,3 0-1 15,-4 2 0-15,0-3 1 16,-1-3-2-16,-5-2 1 15,0-2 1-15,-1 1-1 16,-2-4 0-16,1 3 0 16,-4 0-1-16,1 2 2 0,-3-5 0 15,-1 6-1 1,0-8-1-16,2 9 2 16,1-1-1-16,-1-3 1 15,3 2-2-15,-3-6 2 0,0 1-2 16,4 1 2-16,-6 5-1 15,-1 1-1-15,1-2 0 16,-3 0 2-16,-2 2-2 16,0-4 2-16,-1 4-1 15,1 0-1-15,-6 1 0 16,2 3 0-16,2-1 3 16,-5 4-3-16,6-1 0 15,-1 3 2-15,-5-5-2 16,-1 1 1-16,1-1 1 15,-4 0-2-15,0 0 1 16,5 1 1-16,-5-1-1 16,5-1-1-16,-4 0 2 0,4-1-2 15,-2 1 2-15,-5-5-2 16,-1-1 2-16,-4 2-2 16,-2-1 2-16,2 0-1 15,0 0 0-15,-2-2 0 16,-1-1 0-16,0 0 0 15,2 0 0-15,4-2 0 16,-1-4 0-16,3 8 0 0,-2-4 0 16,-2 3 1-1,2 3-2-15,-3-6 1 16,3 5 0-16,-3 1 0 16,2-6 1-16,-1 1-1 0,-2 0 0 15,6-4-1-15,-3 4 2 16,3 1-2-16,-2 4 1 15,-1 1 2-15,3 0-3 16,0 0 1-16,-3 3 1 16,3-1 0-16,0 4-1 15,3 5-1-15,2-5 1 16,6 9 2-16,2-2-3 16,2 1 1-16,-2 5 1 15,0-1-2-15,1-3 1 16,-5-3 0-16,0-5-1 15,-5-5 2-15,-3-4-2 16,2 4 0-16,-3-6 3 0,-6 3-4 16,2-4 2-16,-2 1 2 15,2-2-3-15,2 0 1 16,-8-2 0-16,2 0 0 16,-3 2-1-16,1 2 2 15,0 0-1-15,4 4 1 16,-2 2-3-16,1 1 2 15,4 1 1-15,3-1-1 16,-2 2 0-16,1-5 0 16,-1 0 0-16,-1 1 0 15,3-5 0-15,-2 4 0 16,-2 2 0-16,0-2 1 0,-1-1-1 16,-2-4-1-16,-1-3 1 15,4 0 0-15,-6-7 1 16,1 4-1-16,-1 2-1 15,-4-6 1-15,2 3 1 16,1-2-1-16,-6-1 0 16,5 3 2-16,-2 0-3 15,5 0 1-15,-3 1 1 16,5 6-1-16,2-2 0 16,-3-5 0-16,4-2 1 15,-1 1-2-15,-5-1 2 16,3 2-1-16,-7-5 0 15,5 5 1-15,-1 0-2 0,-1 2 2 16,1-1 0-16,0 1-2 16,1-2 1-16,-3-1 0 15,0 1 1-15,1 0-1 16,-6-1 0-16,5-3 0 16,0 2 0-16,1-5 0 15,-1 1 1-15,-3-3-1 16,-1 3 0-16,3-5 1 15,-4 0-2-15,3 3 1 16,-1-3 0-16,-1 0 0 16,5 5 0-16,-6-1 1 15,5 7-1-15,0 6-1 0,1 0 2 16,1 2-1-16,2 0-1 16,6 6 1-16,2 2 0 15,-1 4 0 1,-1-5 0-16,-6 1 0 0,2-3-1 15,-4-4 2-15,3-1-1 16,0-2 0-16,0 5-1 16,-3-6 2-16,-2 6-1 15,-1-4 1-15,-4 1-2 16,1 3 2-16,-1-3-1 16,3-3 0-16,-3 4 0 15,2-7 0-15,-4 1 1 16,0 1-1-16,-2 4 0 0,0 0 0 15,0 8 4 1,0 3-5-16,0-1 3 0,0-2-1 16,0 5 0-1,0-3-2-15,0 3 1 0,-2 3 1 16,-4-5-1-16,0 10 1 16,-8 0-1-16,0-2 0 15,-2 4 1-15,2-2-1 16,1-1 1-16,-2-1 0 15,4-4-1-15,2-3 0 16,-3 0 1-16,-1-3 1 16,-4-1-2-16,2-4 0 15,-2 1 1-15,4-4-1 16,2-3 1-16,1 0 0 16,-4 4 0-16,0-8 0 15,1 6 0-15,-6-7 1 0,1-1-2 16,-1 2 3-16,4-4-1 15,-2 3-1-15,4-1-1 16,-8 0 1-16,4 0-1 16,-1-1 0-16,4 1 1 15,1 2-2-15,-4 1 1 16,-1 6 0-16,-3-4 0 16,3 3 0-16,2 0-1 15,0-4 3-15,4-2-3 16,3-4 1-16,0-5 1 15,-1 1 0-15,-1 3 0 16,-1-3-1-16,-1 4 1 16,-3-1-1-16,0-3 0 0,-1 3 0 15,4-3 2-15,-1 3-2 16,0 2-1-16,3-4 1 16,-1 0 1-16,3-5-2 15,-2 1 2-15,1 1-1 16,-4-1 1-16,5 3 0 15,0 2-2-15,-5 3 1 16,3-2 0-16,-3 0 1 0,-2-3-2 16,4 2 2-1,1-1-1-15,2-2-2 16,-1 2 3-16,3-4-1 16,-2-2 1-16,5 5-2 0,-4-7 2 15,2 2-1-15,-1 5 0 16,0-3-1-16,3 1 2 15,-2 1-1-15,0-1 0 16,1-3 0-16,-1 2 0 16,-1 1 0-16,-3-1-1 15,1 3 2-15,-4 0-2 16,-2 8 2-16,4-3-1 16,-3 3-1-16,5-1 2 15,-2 1 0-15,1-6-2 16,-1 1 1-16,0 3 1 15,-4-3-3-15,4 3 3 16,-1-6 0-16,3 3-1 0,0 1 0 16,-3-1 0-16,1 1 1 15,2 4-2-15,-3-2 1 16,1 2 0-16,0-5 0 16,-6 5-1-16,2 2 2 15,2 4 0-15,-4 5-3 16,0-2 3-16,0 1-1 15,-3-3 1-15,2 0-2 16,2-5 2-16,-3-2-1 16,6 2 0-16,-4-2 0 15,2-1 1-15,-6 1-1 16,2 2 1-16,6-7-2 0,4 1 2 16,-1-4-1-16,1-1 0 15,2 1 0-15,-5-1-1 16,1-2 3-1,2 2-3-15,-3 4 1 0,3 0 0 16,2-4 1-16,-2 3-1 16,2-2-1-16,0-5 1 15,-2 5 0-15,-1-1 1 16,1 1-1-16,-2 1 0 16,1 0-1-16,-1 5 2 15,0 0 0-15,1-2-3 16,1-5 2-16,-2-1 0 15,4 1 1-15,-3 1-2 0,4-5 1 16,6-2 1-16,-2-1-2 16,2-3 1-16,-3-4 0 15,1 4 0-15,2-4-1 16,0 0 2-16,0 0-2 16,0 0 1-16,0 2 0 15,-2 0 0-15,-3 0-1 16,3 7 2-16,-1-6-2 15,1-3 1-15,2 7 0 16,0-3 0-16,0 0 0 16,0 1-1-16,-5-5 1 15,1 5-1-15,2-5 0 0,2 4 1 16,0 1-2-16,0-5 1 16,0 0-2-16,0 0 1 15,0 0-2-15,0 0-1 16,0 0 1-16,0 0-1 15,0 2 0-15,0-2-3 16,0 0-2-16,0 0-11 16,0 1-10-16,0 6-24 15,0 1-12-15,2-1-37 16,-2-3-61-16</inkml:trace>
  <inkml:trace contextRef="#ctx0" brushRef="#br0" timeOffset="123698.54">31501 15527 185 0,'0'0'52'15,"0"0"-19"-15,0 0 19 0,0 0-9 16,0 0-23-1,0 0-9-15,0 0-3 16,0 9-3-16,0 7-3 16,0 1 3-16,0 3-2 0,0-1 1 15,0 4 5-15,0 0-3 16,-4 6-4-16,1 4 2 16,1 0-2-16,-3 0-4 15,-2 0 3-15,3 1-1 16,-1-6-1-16,5-5 1 15,0-8 1-15,0-1 0 16,-2-6-1-16,2-4 0 16,-4 3-1-16,4-3 1 15,0-4 0-15,0 4-2 16,0-4 0-16,0 0-2 16,0 0 3-16,0 0 1 0,0 0-1 15,0 0 1-15,0 0 1 16,0 0 1-16,6 0-1 15,10 0 5-15,0 0-5 16,3 0 1-16,1-4-2 16,-1-7 1-16,9-1 0 15,-1 2 1-15,-2-5-1 16,0-1 1-16,-1 1 0 16,-3 5-2-16,1-4 2 15,-1 1-3-15,0 3 3 16,1 3-3-16,-1-1 2 15,3-2-1-15,-1 6 0 16,-3-5 0-16,1 7 2 0,-2-2-2 16,-10 4 0-16,0 0 0 15,-7 0 0-15,2 0 1 16,-4-4-2-16,2 4 2 16,-2 0-1-16,0 0 0 15,6 0 2-15,-4 0-2 16,3 0 12-16,-1 0-6 15,-2-6-4-15,-2 4-1 16,5 2 0-16,-5-2 0 16,0 2 1-16,0 0-1 15,0 0 0-15,0 0-1 16,0 0 0-16,0 0 1 0,0 0-1 16,0 0 3-16,0 0-2 15,0 0-1-15,2 0 1 16,0 0 0-16,-2 0-1 15,0 0 0-15,0 0 0 16,0 0-1-16,0 0 2 16,0 0-1-16,0 0 0 15,0 0 1-15,0 0-1 16,0 0 1-16,0 0-1 16,0 0 0-16,0 0 0 15,0 0 0-15,0 0-1 16,0 0 1-16,0 0-1 15,0 0 2-15,0 0-1 0,0 0 0 16,0 0 0-16,0 0 0 16,0 0 1-16,0 0-2 15,0 0 2-15,0 0-2 16,0 0 2-16,0 0-2 16,0 0 2-16,0 0-2 15,0 0 2-15,0 0-2 16,0 0 1-16,0 0 1 15,0 0-1-15,0 0 0 16,0 0 0-16,0 0 0 16,0 0 0-16,0 0 0 15,0 0 0-15,0 0 1 0,0 0-1 16,0 0-1-16,0 0 2 16,0 0-1-1,0 0 0-15,0 0 0 16,0 0 0-16,0 0 1 0,0 0-1 15,0 0 0-15,0 0-1 16,0 0 2-16,0 0-2 16,0 0 2-16,0 0-2 15,0 0 2-15,0 0-2 16,0 0 2-16,0 0-1 16,0 0 1-16,0 0-2 15,0 0 1-15,0 0 0 16,0 0-1-16,0 0 1 0,0 0-1 15,0 0 1-15,0 0 0 16,0 0 0-16,0 0 0 16,0 0 0-1,0 0 0-15,0 0 0 0,0 0 0 16,0 0-1-16,0 0 1 16,0 0 0-16,0 0-1 15,0 0 1-15,0 0-1 16,0 0 0-16,2 0-3 15,4 0-12-15,3 0-3 16,0 0-20-16,-5 0-45 16,-4 4-73-16</inkml:trace>
  <inkml:trace contextRef="#ctx0" brushRef="#br0" timeOffset="130176.38">16034 17666 178 0,'0'0'44'0,"0"0"-17"16,0 0 5-16,0-4 5 15,0 4-13-15,0 0-2 16,0 0 1-16,0 0 9 15,0-10-2-15,0 10 0 16,-8-4-11-16,-1-1-12 16,-2 4 6-16,-6-8 2 15,2 2-13-15,-6 0-2 0,2-3 3 16,1 10 0-16,-3-5-2 16,-2 5 0-16,5 0-2 15,-1 0 1-15,4 15-1 16,-4-1 0-16,0 9-2 15,1-2 1-15,4 1 4 16,0-3-1-16,6 4-6 16,3-4 11-16,0-3-14 15,0-4 11-15,3-1-9 16,2 3-4-16,0-1 17 16,0 3-6-16,0 1-1 15,2-3 3-15,8 5-3 16,3-5-6-16,1 0 9 0,2 2-9 15,0-6 9-15,-4 3 0 16,-3-7-7 0,0 6 7-16,-1-2-3 15,-4 1 3-15,3-3-5 0,-3 2 4 16,1 3-4-16,-1-4 1 16,-4 2 5-16,0 4-2 15,0 2 2-15,-2-1-8 16,-9 1 12-16,-5 2-9 15,-3-3 1-15,-2-2 0 16,4-1 1-16,-2-7-3 16,3 2-1-16,4-1 7 0,5-3-3 15,3-4 0 1,4 0 0-16,0 0 0 16,0 0-2-16,0 0-1 15,0 0 0-15,0 0 0 0,0 0 1 16,0 0-4-16,2 4 0 15,19 0 3-15,-1 2 5 16,3-2-5-16,-2 5 3 16,2-3-1-16,-2 2 0 15,0 1 1-15,-6-4-1 16,-8 0 0-16,-2-1-1 16,-2-4 0-16,1 2 1 15,-4-2 0-15,0 0 1 0,0 4 4 16,0-4 0-1,0 5-2-15,0-1 2 16,0 1 1-16,-9 8-3 16,-5-3-3-16,3 13 1 0,-4-2-2 15,4-2 1-15,0 4 2 16,1-1-3-16,4-1 0 16,-3 10 1-16,4-2 1 15,2 0-1-15,3 0 0 16,0 8-7-16,0 6 12 15,3 5-3-15,11 2-3 16,4-7 2-16,0-1 0 0,5-9-1 16,1-8-2-1,0-7 3-15,-1-3-4 16,-2-5-2-16,5-6 5 16,-8-4-5-16,1 0 3 0,-1 0 4 15,-2-17-18-15,-5-10-14 16,-5-5-28-16,-6 7-35 15,0 2-80-15</inkml:trace>
  <inkml:trace contextRef="#ctx0" brushRef="#br0" timeOffset="135783.91">28842 18167 99 0,'-3'0'48'16,"3"0"-7"-16,0 0 8 0,0 0-9 15,-3 0-8-15,3 0-2 16,0 0 6-16,0 0-12 15,0 0-3-15,0 0-3 16,0 0-2-16,0 0-6 16,0 0-6-16,0 0-3 15,0 0-2-15,0 0 0 16,0 0 1-16,13-4 2 16,9-1 2-16,3-4 3 15,5 5-4-15,0-7-2 16,5 7 7-16,4-6-3 15,-2 4-2-15,6-7-1 16,-3 7 1-16,6-2-1 0,5 0 5 16,1-3-5-16,3 7 5 15,-2-6-7-15,3 5 0 16,-2 1 2-16,4-3 1 16,2 7-1-16,-2 0-2 15,1 0 3-15,-3 0-3 16,-3 0 2-16,-3 0-1 15,-1-3 0-15,-6 3 2 16,4 0-2-16,-9 0 1 16,1 0-2-16,6 0 1 15,-4 0 0-15,2 0-2 16,6 0 6-16,-6 0-4 0,6 0-1 16,-4 0 2-16,2 0-1 15,1 0-3-15,-2 0 5 16,-3 0-3-16,2 0 2 15,-7 0-2-15,-1 0 0 16,1 0 0-16,-4 0 1 16,-2 0-1-16,5 0-1 15,-3 0 3-15,3 0-3 16,3 3 1-16,-6-3 1 16,3 0 0-16,-5 0-2 15,4 0 2-15,1 0-1 16,0 0 0-16,7 0 2 15,-1 0-5-15,4 0 6 0,1 0-6 16,-2 0 6-16,-3 0-5 16,4 0 4-16,-4 0-4 15,-4 0 2 1,1-7 2-16,-1 5-4 0,2-3 2 16,-1-3 0-16,1 4 2 15,2-2-4-15,-1-2 1 16,8 6 4-16,3-2-3 15,-2-5-2-15,1 5 4 16,-5 2-2-16,2-2-2 16,-2 0 4-16,0 4-4 15,1-6 4-15,-4 2-2 0,-1-5 0 16,3 9 0-16,0-4 0 16,-2 2 0-16,-5-2 1 15,-4 0 1 1,-1-1-4-16,-2 4 5 0,3-2-4 15,-1-4 4-15,-2 4-2 16,3-1-1-16,-1-3 0 16,-4 7 1-16,-2-3-1 15,-5-2 0-15,-2 5 1 16,-5 0-1-16,-4 0 1 16,-6-1-2-16,3-2 3 15,-2-3-2-15,1 6 0 16,-2 0 0-16,-1 0 1 0,-1 0-1 15,3-4 0-15,3 4 1 16,-1 0-2 0,-5-4 2-16,1 4-1 15,-1-7 0-15,4 7 0 0,-6-4 0 16,2 4 0-16,5-4 0 16,0 0 1-16,3-2-2 15,2 2 2-15,-4-2-2 16,1-3 2-16,10 1-2 15,-1 2 2-15,10-3-2 16,0-1 2-16,-5 2 0 16,5-2-3-16,0-1 4 15,0 3-3-15,0-7 2 0,4 5-2 16,1-2 2 0,-1-3-1-16,4 5 0 15,-12 1 0-15,2 4 0 0,-5-4 1 16,-2 5-1-16,-7-3-1 15,-5-1 1-15,-4 7-1 16,0-8 1-16,-1 5 1 16,3-1-2-16,-5-5 0 15,2 3 7-15,-1 0 0 16,2-3-5-16,-3 1 0 16,3-10 2-16,-1 5 0 15,1-5-2-15,4-4 0 16,3 6-1-16,-6-5 1 15,8-1-2-15,-2 1 1 16,-3-3 0-16,-5 2 2 16,1 3-4-16,0 1 3 0,0-4 0 15,-1 8-1-15,3-3 0 16,-5-1 0-16,2-4 1 16,1-2-2-16,-2 3 1 15,4-3-2-15,-7 2 4 16,2 0-3-16,2 3 2 15,-1 1-1-15,-1-4 0 16,0 5 1-16,10-7-2 0,-12 2 3 16,0-1-3-1,3-4 2-15,-3-1-3 16,0 6 1-16,0-6 3 16,0 3-3-16,0 5 1 0,0-7 0 15,0 11 2-15,0-2-3 16,0-2-1-16,0 2 3 15,-3-8-1-15,3 2-2 16,0-1 2-16,0-3 0 16,0 4 0-16,-2-8 1 15,-1 6-4-15,-4-6 3 16,5 4-3-16,-5 0 3 16,3-2-1-16,-1 6-1 15,-2 2 1-15,4-1 2 16,-3 4-2-16,-3 2 0 15,-1 3 3-15,-1-3-4 16,-3-1 2-16,-2-4-3 0,-2-2 0 16,4 3 0-16,0-3 5 15,0-4-7-15,-2 5 5 16,2 2 2-16,-2-1-2 16,0 3 1-16,5-3-1 15,-1-2-2-15,3 3 2 16,-9-1 1-16,6 4-3 15,-6-2 4-15,1-2-2 16,6 9-1-16,-1-4 2 16,-1-5 0-16,4 4 0 15,-8-2-2-15,2 5 2 16,-2 1-3-16,-2-3 2 0,-1 1-2 16,1 1-2-16,-4 1-5 15,-1 1 9-15,-2-5 0 16,1 0-6-16,-5 1 5 15,0-3 6-15,-2-2-2 16,2-2-4-16,-2 2-1 16,4 1 5-16,-2 1 1 15,0 2-5-15,0 3 1 16,2 5 3-16,3 1-2 16,-3-2 0-16,6 1-5 15,-1 7 5-15,-3 2-1 16,5 2-1-16,-1-4 0 15,-4 0-2-15,-6 4 2 0,-7-7 1 16,-5 4-11-16,1-2 11 16,-4-5 5-16,2 2-5 15,-8 1 2-15,2-1-1 16,-2 4 0-16,-4-1 1 16,-1 2-2-16,3 1 0 15,1-2 0-15,4-5 0 16,-3 3-2-16,6-2 4 15,2 1-2-15,4-4 0 16,9 10 0-16,0-1 0 16,4-2 1-16,0 0-1 15,1-3-1-15,-1 7 1 0,5-4 0 16,0 4 0-16,5-4 0 16,-1-2 0-1,1 2 0-15,-3 0 1 0,-4-1 1 16,-1-1-1-16,6 2-4 15,1 0 5-15,1 0-1 16,4-1-2-16,1 4 1 16,3-1-2-16,1 0 2 15,0 2 0-15,2-4 2 16,-3 4-2-16,4-5 1 16,-5 5 0-16,1 0 0 15,-6-2-1-15,0 1 1 16,0-2 0-16,2-5-2 15,5 6 4-15,4 0-1 16,1 2-2-16,-1 0 1 16,3 0 2-16,2 0-3 15,-3 0 1-15,3 0 0 0,0 0 0 16,0 0 4-16,0 0-5 16,0 0 1-16,0 0-1 15,0 0 1-15,0 0-2 16,0 0 2-16,0 0-1 15,0 0 0-15,0 0 0 16,0 0-2-16,0 0 2 16,0 0-5-16,0 0 3 0,0 0-1 15,0 0-2-15,0 0-4 16,0 0-6 0,0 0-9-16,0 0-25 15,0 0-6-15,0 0-23 0,0 0-28 16,0 2-111-16</inkml:trace>
  <inkml:trace contextRef="#ctx0" brushRef="#br0" timeOffset="136600.37">31549 14993 169 0,'0'0'72'15,"0"0"-14"-15,0 0 8 16,0 0-10-16,0 0-29 15,0 0-8-15,0 0 2 16,0 0-7-16,0 0-1 16,0 0 0-16,-11 0-3 15,-5 0-8-15,-5 0 2 16,-13 15-2-16,4-7 1 16,-7 10-3-16,-7 3 0 15,-2 2 0-15,0 0 1 16,-2-3-1-16,13-7 1 15,6-7 3-15,8-2 0 16,9-4 4-16,5 0-3 0,7 0 0 16,-2 0-2-16,2 0-3 15,0 0 0-15,0 0-1 16,0 0 0-16,0 0-1 16,0 0 2-16,0 0-1 15,0 0 1-15,0 3 0 16,0 1-2-16,0 0 2 15,12 4 2-15,3 6 0 16,0-5-3-16,7 5 0 16,4 2 3-16,-3 1-2 15,-3 0 1-15,-1-5-1 16,-1-1 1-16,-2-3-1 0,1-2 0 16,-6-2 1-16,-5 0-1 15,2-1 0-15,-8-1 0 16,0-2-1-16,0 0 2 15,0 0-2-15,0 0 1 16,2 0-1-16,1 0 0 16,-3 0-19-16,0 2-22 15,0-2-38-15,0 0-91 16</inkml:trace>
  <inkml:trace contextRef="#ctx0" brushRef="#br0" timeOffset="139263.47">30298 14432 151 0,'-2'0'57'0,"2"0"-11"0,0 0-5 15,0 0-11-15,0 0-9 16,0 0-3-16,0 0-10 15,0 0 0-15,0-4-2 16,0 4-3-16,0-2-1 16,0 2-2-16,0 0 0 15,6-2 5-15,8 2 11 16,2-4 1-16,0 2-7 0,-4-2-2 16,1 1 3-16,4 3-1 15,-4 0-9-15,6 0 5 16,-1 0-4-16,1 0 0 15,2 7-2-15,-6 3-1 16,2 2 3-16,-1 1-2 16,0 3-1-16,0-1 1 15,-2-1 5-15,-3 4-4 16,0 2-2-16,-3-2 1 16,-4-3 3-16,1-1-5 15,-5 5 4-15,0-7-6 16,0 10 13-16,0-2-14 15,0 5 17-15,-13 3-9 0,-2 2 0 16,2-4-3-16,1-1 3 16,5-2-7-1,-4 2 4-15,-1-6-3 0,3-1 2 16,-4-4 4-16,0 1-2 16,0-4 3-16,-4 1-8 15,2-2 11-15,1 1-6 16,2-3 1-16,3-1-1 15,0 0-1-15,2 2-1 16,0 1 2-16,-2 1-3 16,2-3 3-16,2-2 0 15,1-4-1-15,-1 4-1 0,3-2 1 16,2-4 1-16,0 5-2 16,0-5 1-16,0 0-1 15,0 0-5 1,0 0 1-16,0 0 3 0,0 0 1 15,0 0-1-15,0 0-2 16,0 2 11-16,13 2-3 16,4 4-3-16,1-2 2 15,5 5 0-15,0 1-2 16,3 2-1-16,-6-3 1 16,1 1-2-16,-2-2 1 15,-2-5-1-15,-2-5-2 16,-6 2 3-16,-3 0 2 0,-3-2-4 15,-1 0 3-15,-2 0 1 16,0 0 2 0,0 0 9-16,0 0-3 15,0 2-5-15,0-2-3 0,0 0 2 16,0 0-3-16,0 0 0 16,0 0 1-16,0 2-3 15,0 0 3-15,-9 2-3 16,-7-4 6-16,-5 7-4 15,0 1 1-15,4-2-5 16,-9 2 6-16,1 0-2 16,1-3 2-16,4-1 0 0,8 2-3 15,3-2 4-15,5-1-4 16,2-2 0 0,2 1 1-16,0-2-2 15,0 0 2-15,0 0-2 0,-3 0 1 16,3 0 0-16,0 0 0 15,0 0 0-15,0 0-2 16,0 0 2-16,0 0 1 16,0 0 1-16,0 0-3 15,0 0 2-15,0 0 0 16,0 0 0-16,0 0-2 16,0 0 1-16,0 0 0 15,0 0 0-15,0 0-1 16,0 0 0-16,0 0 0 15,0 0-1-15,0 0 2 16,0 0-3-16,0 5 2 16,0-1 1-16,5 1 2 0,4 4-3 15,4 5 2-15,1-1-1 16,0 8 1-16,0 1 0 16,-1-1-1-16,0 2 1 15,-5 0-1-15,-1-2 2 16,0-3-1-16,-5 1-4 15,-2 4 5-15,0-9-1 16,0-2 0-16,0 5 5 0,0 2-2 16,0 8 1-1,-2-5-2-15,-9 3-1 16,-8-4 0-16,-1 2 1 16,-6-1-1-16,1-3 2 0,-3 0 6 15,3-1-4-15,0-3-5 16,0 0 2-16,4-8 3 15,-3 0-1-15,4-3-5 16,4 1 2-16,0-5-1 16,2 0 0-16,3 0-4 15,-1 0-3-15,0 0-4 16,1-5-4-16,-3-3-18 16,3 1-21-16,-1 4-104 15,1 3-134-15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6-12T20:27:01.87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13123 6822 51 0,'-3'-1'141'16,"3"1"-123"-16,0 0-4 15,0 0 6-15,-2 0 0 16,2 0-2-16,0 0 5 16,0 0 4-16,0 0-2 15,0 0 1-15,-2 0-2 16,0 0-4-16,0 17-12 15,-1 11 9-15,1 12-15 16,0 5 3-16,-4 0 0 16,6 3-4-16,0 2 1 15,0-1 0-15,0 3-2 16,0 0 5-16,0-2-5 16,0 2 1-16,0 0 2 0,0-3-3 15,0 9 3-15,0 0-4 16,0 6 2-16,0 7-1 15,0-1 2 1,0 1 0-16,3-2-2 0,4 2 1 16,-4-9-1-16,-1 0 0 15,0-4 1-15,-2-3-1 16,4-2 1-16,-4-1-2 16,0 3 2-16,0 2-2 15,3-1 1-15,1-1-2 16,-2 1 2-16,3-2 2 15,3 0-3-15,-6 2 0 0,2-2 3 16,3 0-2-16,0 3 1 16,2 4 1-16,3-5-8 15,1 0 7-15,1-3 2 16,-3-1-2-16,4 2-1 16,-2-4-3-16,1 1 6 15,-5 3-1-15,-4-4-1 16,-3-5-3-16,-2 1 4 15,2-13-1-15,-2-2-1 16,3-2 2-16,-1-4-2 16,-2 7 1-16,0 4-2 15,5 5 2-15,-3 5 0 16,1 0-1-16,1-1-1 0,-2 1 1 16,-2-3 2-16,5-1-4 15,-3-9 1-15,0-8-4 16,0-10 8-16,-2-7-3 15,3-4 2-15,-3-2-2 16,0-2-3-16,2 0-15 16,-2 0-65-16,3-21-54 15,-3-16-9-15</inkml:trace>
  <inkml:trace contextRef="#ctx0" brushRef="#br0" timeOffset="2115.4">13174 6858 152 0,'0'0'47'16,"0"0"-35"-16,0 0-1 15,0 0 8-15,-3 0 1 16,3 0-7-16,0 0-3 16,0 0-3-16,0 0 3 15,0 0-2-15,0 0 6 16,5 0-9-16,13 2 8 16,5 0-2-16,2-2 0 0,3 0-3 15,4 2 5 1,9 0-4-16,4 0 1 15,2 0 0-15,4 0-1 16,-5 3-5-16,0-1-3 0,2 0 2 16,-1 0-4-16,13 0 4 15,6 0 4-15,11-2 3 16,7-2-1-16,4 0 3 16,1 0 1-16,-8-14 0 15,-3-1-7-15,-4 5-5 16,-5 2-1-16,2 5 1 15,-2 3 2-15,1 0-2 16,1 0-2-16,-3 7 2 16,3 1 1-16,-3-2-1 15,3-2-1-15,-5-1 3 16,3-3-1-16,5 0 5 16,0 0-2-16,4 0-2 0,-4-9 0 15,-3 3-2-15,3 0 1 16,-3 3-2-16,0 2 1 15,3-2-1-15,-3 3 1 16,6 0-1-16,7-2 0 16,1 0 1-16,3 0-1 15,2-3 1-15,-5-4-3 16,-5 2 5-16,-4-3-2 16,-5 0-1-16,-4-1 1 15,0 3-2-15,0 2 0 16,-7 2 2-16,2 4-1 15,-7 0 1-15,-7 0-1 0,0 0-3 16,-6 0 5-16,-3 0-1 16,0 0-2-16,-5 0 2 15,-4 0 0-15,-2 0-2 16,-5-5 1-16,0 5 0 16,-5-1-1-16,-4-2 1 15,0 3 0-15,-6 0 1 16,-2 0-2-16,3 0 1 15,0 0-1-15,3 0 2 16,1 0-2-16,0 0 1 16,-2 0 0-16,-2 0 0 15,-5 0 0-15,-2 0 0 16,2 0 0-16,-4 0-1 0,2 0 0 16,-2 0-1-16,0 0 0 15,2 0-1-15,2 4 3 16,3 16 1-1,2 6 0-15,5 3 0 0,0 11 2 16,-2 7-1-16,-1 3-3 16,0 8 1-16,1-2 1 15,-1 6 0-15,-2 2 0 16,-1-1-2-16,-4 3 7 16,1-2-5-16,-1-2-6 15,1 4 11-15,5-4-6 16,-6-4-1-16,5 5 1 0,-2 1 0 15,3 0 1-15,-1 6-1 16,2 0 0-16,-5-1 0 16,2 1-1-1,-1-1 3-15,-1 1-4 0,1-3 2 16,1-1 0-16,-8-5 2 16,4 0-4-16,-4-5 2 15,5 0 0-15,-1-3-1 16,1-1 4-16,-3-2-5 15,0 0 3-15,2 0-2 16,2 0 3-16,-4-2-4 16,3 0 3-16,-1-3-1 15,-4 3 0-15,2-2 1 0,3-3-1 16,-3 3 1-16,0-5-3 16,0 1 4-1,1-1-1-15,0-2-2 16,-3-3 1-16,2-1 0 0,3-6 0 15,-1 0 0-15,3 2 1 16,-3-4-2-16,4 4 1 16,-4 0 0-16,1 4 0 15,1 5 0-15,-3-3-1 16,3 2 2-16,-1-4-2 16,-2 1 0-16,1-3 2 15,1 0-1-15,-1 0-1 0,3 2 1 16,0 0 0-1,3-1 1-15,-4-4-2 16,1-5 1-16,-3 0 1 16,-1-2-2-16,-3-3 2 0,0 0-1 15,0-6 0-15,0-1 0 16,0-1 0-16,2-4-1 16,-2 2 2-16,5 3-1 15,0 3 0-15,-1 1 0 16,-4 2 0-16,0-5 0 15,2-6-1-15,-2-2 2 16,0-1-1-16,0-5-1 16,0 0-7-16,0 0-20 15,0-5 0-15,-16-17-48 16,-4-8-30-16,-6-3-104 16</inkml:trace>
  <inkml:trace contextRef="#ctx0" brushRef="#br0" timeOffset="3567.53">13321 10262 287 0,'0'0'28'16,"0"0"-44"-16,0 0 12 16,11 0 8-16,10 8-2 15,6 5 1-15,6-3 2 16,4 3 9-16,-1-1 7 0,8 0-2 16,2 1-13-16,2-3 4 15,7 0-6-15,8-4 12 16,11-1-8-16,10-1-2 15,8-2 6-15,0 0-3 16,-6-2 0-16,-6 0-3 16,-4 4-3-16,-2 0-1 15,-3 5 0-15,2-1 2 16,-1 0 1-16,2 2-3 16,1 1 10-16,4 1-4 15,-1 1 6-15,0-3-4 16,-1-6-7-16,-6-4 5 0,2 0-5 15,-7 0-4-15,4 0 2 16,-3-4 0-16,-5-2 2 16,-2-1-3-1,-3 6 2-15,5-3 1 0,-4 1-1 16,4 3-2-16,7 0 0 16,-2 0 4-16,6 0-3 15,8 0 2-15,2 0-3 16,-1 0 2-16,-1 0-3 15,-10 0 2-15,-7 0 1 16,-6 0-4-16,-3 0 5 16,-4 0-2-16,-5 0-1 15,-2 0 0-15,-1 0 1 0,3 0-1 16,0 0-1-16,3 0 3 16,1 0-3-1,1 0 3-15,-3 0-3 16,1 0 3-16,-8 0-1 0,-1 0 0 15,-6 0-1-15,-9 0 0 16,-2 0 1-16,-7 0-1 16,-2 0 1-16,0 0-2 15,4 0 1-15,1 0 0 16,4 0 0-16,5 0 0 16,-2 0 0-16,10 0 0 15,-2 0 1-15,-2 0-1 0,0 0 0 16,-2 0-1-1,2 0 3-15,-4-2-2 16,0-2 0-16,2 0 0 16,-6 2 2-16,4-2-4 0,-3 1 2 15,-8 1 2-15,-1 1-2 16,-4 1 0-16,-8 0 0 16,1 0 0-16,-3 0 0 15,-2 0 0-15,0 0 0 16,2 0 0-16,-2 0-5 15,0 0-12-15,0 0-19 16,0 0-31-16,-25 0-57 16</inkml:trace>
  <inkml:trace contextRef="#ctx0" brushRef="#br0" timeOffset="4344">14462 8353 182 0,'-5'-7'86'0,"5"7"-55"15,0 0-2-15,0 0-2 16,0 0-6-16,0 0-9 15,0 11 1-15,-2 18 16 0,-3 12-14 16,1 11 8-16,-3 14-5 16,0 7-8-16,-3 5-4 15,10 3 2-15,0-2 2 16,0-9-1-16,5-7-7 16,14-12 0-16,-1-12-1 15,3-5-5-15,0-12 4 16,-3-7-7-16,2-9 6 15,1-6 1-15,3 0-2 16,-7-2-19-16,-2-23-20 16,-8-8-13-16,-7-2-38 15,0 0-52-15</inkml:trace>
  <inkml:trace contextRef="#ctx0" brushRef="#br0" timeOffset="4577.59">14221 8843 354 0,'-3'0'35'0,"3"0"-35"16,0 0-10-16,14 0 22 16,16 0-3-16,4 0-1 15,0 0-7-15,6 0 1 16,-3 0 3-16,-1 0-10 0,1 0-14 15,-3-10-6-15,3 2-16 16,-4 0-31-16,-3 4-33 16</inkml:trace>
  <inkml:trace contextRef="#ctx0" brushRef="#br0" timeOffset="5142.6">14942 8790 294 0,'0'0'48'0,"0"0"-44"16,0 0 15-16,0 0 4 16,0 0-10-1,0 0-6-15,0 0 4 16,0-2 7-16,-6-9-9 0,-5-1-1 15,-4 1 2-15,-2 3-7 16,-2 2-1-16,-2 4-1 16,-2 2 2-16,0 0-6 15,-5 10 6-15,3 17-3 16,2 6-3-16,9 6 8 16,5 1-3-16,9-3-2 15,0 4-9-15,0 1 22 0,3-7-9 16,17-6-3-1,3-10-2-15,2-9-1 16,3-8 0-16,0-2 1 16,2-6 4-16,0-25-5 0,-6-12 4 15,-1-1 0-15,-4 1-4 16,-5 7-5-16,-8 13 7 16,0 9 0-16,-4 10 1 15,-2 4-1-15,0 0 3 16,0 0-2-16,0 0-4 15,0 14 3-15,0 15 11 16,2 5-5-16,3 5 3 16,4 2-3-16,3-1-2 15,-1-3-2-15,0-4-3 16,-1-6-1-16,-1-7 1 16,-3-5-14-16,3-9-53 15,-1-6-58-15,-3 0-130 0</inkml:trace>
  <inkml:trace contextRef="#ctx0" brushRef="#br0" timeOffset="5603.69">15195 8806 160 0,'0'0'205'0,"0"0"-206"16,0 16 6-16,0 7 9 15,6 8-3-15,0-1-5 16,1 3 6-16,-2 0-3 0,-1 0-1 16,1-4-5-16,-2-6 4 15,-1-9 1-15,-2-3-7 16,0-7 0-16,0-2-1 16,0-2-1-16,0 0-2 15,2 0 6-15,-2-14-5 16,5-16 9-16,1-9-6 15,5-6 0-15,6-1-3 16,2 3 3-16,3 3 1 16,1 11 0-16,1 4-4 15,-7 13 3-15,0 8-1 16,-1 4 0-16,2 0 2 16,1 10 5-16,-3 17 2 0,-2 10 1 15,-5 4 1-15,0 7-6 16,-2-4-4-16,0-5 2 15,0-4 0-15,-3-6-8 16,1-2 5-16,-3 0 1 16,3-7-4-16,2-5-39 15,4-4-50-15,-4-11-98 16</inkml:trace>
  <inkml:trace contextRef="#ctx0" brushRef="#br0" timeOffset="6264.64">15771 8276 261 0,'0'17'16'0,"0"8"2"16,0 3 26-16,0 12-7 15,0 3-19-15,2 16 7 16,10 7 3-16,-1 8-8 0,0 11 5 16,6 2-9-16,-6 0-6 15,-4-6-4-15,-5-13-5 16,-2-8 3-16,0-16-3 15,0-13 0-15,0-10-2 16,0-13 5-16,0-7-4 16,0-1-3-16,0 0 0 15,-2-8-1-15,0-17 3 16,-3-14-1-16,5-2 2 16,0 3 0-16,0 1 0 15,2 6-6-15,8 0 7 16,4 2 1-16,-5 4-4 0,5 3 2 15,-5 3 0-15,2 8 1 16,-1 4-2-16,1 4 1 16,3 3 0-1,0 0-3-15,2 4 2 0,-5 17 2 16,7 6 2-16,1 10-3 16,2 8 4-16,-3 5-4 15,-2 6 3-15,0 0 2 16,3-2 0-16,0-6-1 15,3-7-3-15,-1-12 1 16,-4-13-2-16,-2-3 0 16,-2-11-4-16,9-2 4 15,3 0-6-15,5-6 7 0,-2-17-2 16,-5-6-21 0,-8 0-48-16,-6 0-48 15,-5 8-98-15</inkml:trace>
  <inkml:trace contextRef="#ctx0" brushRef="#br0" timeOffset="8219.03">10166 8856 214 0,'0'2'10'0,"0"-2"-9"16,0 0 1-16,0 0 5 16,0 0 6-16,0 0-3 15,0 0 11-15,0 0 13 16,0 2-7-16,3 0-3 0,11 0-2 15,4 5-8-15,3-3-9 16,2 2 0-16,-1 0 4 16,8-4 3-16,0 1-2 15,8-2 5-15,1 1-6 16,-1-2-4-16,3 0 2 16,2 0-5-16,-2 0-1 15,3 0 1-15,1 0-2 16,4 0 0-16,3 0 3 15,-1 0-1-15,5 0 0 16,1-2-1-16,-7-4 1 16,1 2 2-16,0 0-2 15,-7 1-1-15,1 3 0 0,-3 0-1 16,-7 0 1 0,1 0-1-16,-4 0 1 15,3 0 0-15,5 0-1 16,-4 0-1-16,5 3 2 0,6 5 0 15,3-2-1-15,5-2 0 16,5 0 0-16,0-1 0 16,-2 1 0-16,-3-2 0 15,2-2 0-15,-6 4 0 16,-3-4 1-16,-4 2-1 16,-3 0 0-16,-1-2 0 15,1 0 1-15,0 0-1 16,-1 0 0-16,5 0-1 0,-1 0 1 15,4 0 3 1,1 0-5-16,-6 0 2 16,1 0 0-16,-5-4 0 0,-4 0 0 15,1-2 0-15,-3 3 0 16,-4-1 2-16,1 2-5 16,-2 2 6-16,4-3-3 15,0 0 0-15,1-1 0 16,3 2 0-16,-1 2 0 15,-2 0 0-15,-1 0-2 16,-2-2 4-16,2 0-2 16,0-1 0-16,-2 2 0 15,-3-2 0-15,1 3 0 16,1 0 0-16,-3 0 1 16,-3 0-2-16,-4 0 2 15,-10 0-1-15,4 0 0 0,-6 0 0 16,1 0 0-16,-6 0-1 15,-2 0 1-15,0 0 0 16,0 0 0-16,0 0-24 16,0 0-15-16,0 0-27 15,-17 0-81-15</inkml:trace>
  <inkml:trace contextRef="#ctx0" brushRef="#br0" timeOffset="8907.01">11690 8543 191 0,'0'0'40'15,"0"0"-11"-15,0 0 27 0,0 0 3 16,0 0-23-16,0 0-3 16,0 0 0-16,0 0-5 15,0 0-9-15,0 0-3 16,-19 11-5-16,-9 13-9 16,-6 12 1-16,-5 10 2 15,-5 5-4-15,-4 10 3 16,-3 9-2-16,-7 6 2 15,-4 5-3-15,3-3 0 16,-1-7-2-16,7-15 8 16,9-9-3-16,8-11-1 15,6-8-1-15,6-6-2 16,11-10 0-16,6-6 0 0,4-4 0 16,3-2-10-16,0 0-14 15,19-6-29-15,9-21-18 16,-3-4-61-16</inkml:trace>
  <inkml:trace contextRef="#ctx0" brushRef="#br0" timeOffset="9847.7">10429 7446 229 0,'0'0'47'0,"0"0"-32"16,0 0-2-16,0 0 10 0,4 0 9 15,8 0-3-15,0 0 12 16,3 0-4-16,6 0-20 16,-3 0-14-16,8 0 1 15,-1 8-3-15,1 2 0 16,-3 5 3-16,-8-1-3 15,-6 3 2-15,-3 0-2 16,-6 3 1-16,0 3 0 16,-10-3 5-16,-16 5-3 0,-6 0-4 15,-2 0 6 1,0 2-7-16,6-4 5 16,10-6-6-16,6-7 8 15,10-8-5-15,2-2 2 0,0 0-7 16,0 0-3-16,0 0-5 15,14 0 7-15,6 0 3 16,6 0 4-16,1 0 2 16,-1 0-3-16,-1 0 0 15,-7 0-1-15,-4 0 1 16,-5 14-5-16,-4 16 5 16,-5 9 2-16,0 8 2 15,-9 7-8-15,-17-2 9 16,-1-2-4-16,-3-11-3 15,0-6 2-15,6-16-6 16,7-9 3-16,2-8-17 0,9-10-51 16,3-28-34-16,3-3-24 15,0 0-43-15</inkml:trace>
  <inkml:trace contextRef="#ctx0" brushRef="#br0" timeOffset="10489.3">11001 7581 52 0,'-4'0'223'0,"4"0"-222"16,0 0 0-16,0 0 17 15,0 0-2-15,0 0-11 16,11 0 7-16,6 1 8 16,-2 7-3-16,2 1-18 15,2 3 5-15,1 5 4 16,-2 4-3-16,-2 5 2 15,-4 2-6-15,-10-3 6 0,-2 1-1 16,0-3-3-16,-14 6 30 16,-13 0-26-16,-8-2 0 15,-6 0-11-15,-8-7 5 16,4 2 5-16,8-10-3 16,11-2 20-16,15-9-7 15,6-1-10-15,5 0 1 16,0 0-4-16,0 0-4 15,0 0-2-15,0 0-2 16,0 0 4-16,12 0 3 16,11-3 0-16,4-3-2 15,6 0 3-15,8 2-3 16,-2 0 4-16,5 1-4 0,2 3 2 16,-3-2-2-16,-3 2 2 15,-6 0-2 1,-8 0 0-16,-8 0 3 0,-6 0-7 15,-3 0 5-15,0 0-1 16,-7 0 2-16,0 0-4 16,-2 0 1-16,0 0-8 15,0 0-42 1,0 0-56-16,-4 0-214 0</inkml:trace>
  <inkml:trace contextRef="#ctx0" brushRef="#br0" timeOffset="13064.05">17627 8850 177 0,'-2'0'56'0,"2"0"-40"15,0-3 0-15,0 3 3 16,0 0-6-16,0 0-5 16,0 0 5-16,0 0 8 15,0 0 7-15,0-2-8 0,0 2-7 16,4 0 5 0,15 0-5-16,7-3 12 0,1-4-13 15,-1 3-5 1,-2-5-2-16,2 4 2 0,-1 1 1 15,3 1-4-15,4 1 0 16,5 2 3-16,-3-2-5 16,6 2 1-16,1 0 0 15,-2 0-3-15,-2 0 3 16,3 0-1-16,-2 0 0 16,-1 0 1-16,-3 0 0 15,1 0-3-15,-8 0 3 0,3 0-2 16,5 0 0-16,-3 0-1 15,0 0 1 1,-2 0-1-16,0 4 0 16,2-1 0-16,6-2 1 0,1 2-1 15,-1 1 0-15,1-3 1 16,6 4-3-16,-7-1 5 16,-1-2-4-16,3 3 2 15,-8-4-1-15,2 3 0 16,1-2 1-16,-3 0-3 15,2 2 3-15,-4-4-2 16,5 3 3-16,-1-3-3 16,6 0 1-16,3 0 0 15,3 0 0-15,-2 0 0 16,2 0 1-16,-2 0 0 16,-1 0-2-16,1 0 0 15,-5 0 2-15,2 0-1 0,-2-3 1 16,-1-1-1-16,-2 2 0 15,6 0 0-15,-6 1 0 16,6-2 0-16,-1 3 1 16,-4-1-1-16,3-2 0 15,-6 3 0-15,1 0 0 16,-6 0 0-16,-3 0 1 16,-2 0-1-16,0 0-1 15,1 0 2-15,-2 0-2 16,3 0 2-16,-2 0-1 15,4 0 0-15,0 0-1 16,0 0 2-16,2 0-1 0,-1 0-1 16,1 0 3-16,3 0-3 15,-4 0 2-15,4 0-2 16,1 0 2-16,-4-4-1 16,2 0 1-16,3-1-2 15,-6 0 1-15,11-2 1 16,-3 3-1-16,2 0 2 15,2 2-2-15,-1-3 2 16,-1 4 2-16,-5-3-3 16,0-1 0-16,1 3-1 15,-8 0-1-15,-1 0 1 16,-10 0 0-16,-7 0 1 16,-2 2-1-16,-5 0 0 0,-2 0 0 15,0 0 0-15,0 0 2 16,0 0-3-16,0 0-13 15,-18 0-36-15,-15 0-95 16,-3 0-83-16</inkml:trace>
  <inkml:trace contextRef="#ctx0" brushRef="#br0" timeOffset="14123.71">19452 8496 168 0,'0'0'73'0,"0"0"-54"0,0 0-3 15,0 0 10-15,0 1-1 16,0 16-3 0,0 4-6-16,-7 4 8 0,-2 7 9 15,0 2-15-15,-8 3 4 16,0 7 4-16,-4 6-10 16,-5 6-2-16,-6 7-9 15,-2 4-2-15,-1 0 8 16,1-3-7-16,8-7 4 15,3-9-3-15,7-11-1 16,4-16-6-16,6-11 4 16,6-8-1-16,0-2-11 15,0 0-8-15,0 0-29 16,14-14-48-16,-1-15 8 16,-2-9-125-16</inkml:trace>
  <inkml:trace contextRef="#ctx0" brushRef="#br0" timeOffset="15747.08">18631 7392 348 0,'-2'0'37'0,"2"0"-13"0,0 0 7 16,0 0-14-16,0 0-15 16,0-4-5-16,0 4 0 15,0 0-3-15,17 0 11 0,13 0-1 16,6 0 7-1,-2 0-9-15,-4 8 2 16,0 0-3-16,-10 3-2 16,-6-2 2-16,-5 0-2 0,-7 2 1 15,-2 8 1-15,0 3 5 16,-2 5 4-16,-21 2-8 16,-5 0-2-16,-4-4 7 15,2-5 2-15,0-1-8 16,10-4 3-16,10-10 1 15,6 0 2-15,4-5-8 16,0 0-3-16,0 0-4 16,4 0-1-16,15 0 8 15,9 0 4-15,4 0 1 16,-2 0-3-16,0 0-1 16,-9 4 0-16,-3 7 2 15,-8 7-4-15,-10 7 3 0,0 2 1 16,-4 6 6-16,-16 3-3 15,-7-3 2-15,-3-7-7 16,0-5 1-16,0-7 2 16,11-7-6-16,8-5 0 15,9-2-23-15,2 0-44 16,0-23-27-16,15-6-10 16,9-4-73-16</inkml:trace>
  <inkml:trace contextRef="#ctx0" brushRef="#br0" timeOffset="16311.59">19213 7439 311 0,'-4'0'33'0,"4"0"-16"16,0 0 11-16,0 0-20 15,0 0-9-15,0-1-8 16,0 1 8-16,0-3 11 16,15 1 1-16,6-2-7 0,2 4 4 15,-3 0-5-15,4 0 2 16,-5 9-2-16,-4 11-1 15,2-1-2-15,-8 4 7 16,-7-1-11-16,-2 3 8 16,0 0 11-16,-16 0-5 15,-9 0 1-15,-7 0-2 16,-6 2-7-16,1-5 1 16,3 1 1-16,8-6-1 15,6-11 0-15,8-2 11 16,8-2-9-16,4-2-2 15,0 0-6-15,0 0-3 0,0 0 2 16,0 0-4-16,9 0-1 16,16 0 14-16,3 0 2 15,9-4-7-15,2-2 4 16,5 0-4-16,-3 2-2 16,1-3 6-16,-6 3-3 15,-3-2-1-15,-6 3-2 16,-6-1 1-16,-5 3-17 15,-7 1-27-15,-4 0-53 16,-2 0-82-16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3-06-12T20:27:39.48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11883 7125 85 0,'-9'-12'17'0,"4"5"-7"16,5 3 10-16,-3 2 3 16,3 0-6-16,0 2-5 15,0-2-1-15,0 0 8 16,0-1 0-16,0 3-1 16,0 0-1-16,0 0 0 0,0 0 2 15,-2 0 1-15,2 0-5 16,0 0 0-1,0 11-4-15,0 8 0 16,0 7-3-16,0-1-7 0,0-2 1 16,0 2 0-16,0 2 1 15,0 2 1-15,12 6-1 16,-7 3-3-16,1 5 2 16,-1 3-2-16,-3 1 3 15,0 4 2-15,-2-1-7 16,0 2 5-16,0 2-2 15,0 2 1-15,0 4-2 16,0 6 5-16,0 0-5 16,0-2 2-16,0 1-3 15,0 1-2-15,0-6 0 16,0-2 7-16,0 0-3 0,0-2-1 16,0-1 2-16,0 2-2 15,0-1 2-15,0 2 1 16,0 2-3-16,0 4 2 15,0 2-9-15,0-4 14 16,5 5-7-16,5-5 0 16,1 0 2-16,-2-2-1 15,1-4-1-15,-4 0-1 16,3 0 1-16,1-5-8 16,-6-1 18-16,1-2-7 15,-1-6-3-15,1 1 1 16,-1-1-4-16,4 5 6 15,-4 1-2-15,1-1-2 0,-3 3 2 16,-2 1-1-16,2 1-1 16,-2 0 2-16,0 0-2 15,0-5 1-15,0 5 1 16,0-2-1-16,0 2 1 16,0-3 2-16,0-1 1 15,0-4-3-15,-2-1-2 16,2-6 3-16,-2 1 1 15,2-3-4-15,0 0 2 16,0 0 3-16,0 7-4 16,0-3 2-16,0 0-1 15,2-2-3-15,0-1 4 0,1-3-4 16,-1-2 3-16,0 0 0 16,-2 0-3-16,2-2 3 15,0 4 1-15,1 0-4 16,2 4 4-16,-3 4-2 15,3-1-3-15,1 4 5 16,-3-7-2-16,1 4 1 16,-2-3-1-16,1-5 1 15,-3-2-1-15,0-11 0 16,0-3 0-16,0 0 2 16,0-3-2-16,0 7 2 15,0-1-4-15,0 2 4 16,0 1-2-16,0-7 0 0,0 2 0 15,0-1-6-15,0 1 8 16,0-1-2 0,0-5-4-16,0-3-6 15,0-9-13-15,0 0-56 0,0-21-62 16,0-20-60-16</inkml:trace>
  <inkml:trace contextRef="#ctx0" brushRef="#br0" timeOffset="2723.62">12009 7156 119 0,'0'0'28'0,"0"0"-24"16,0-2 0-16,0 2-1 16,0 0 7-16,3 0 6 15,1 0-8-15,3 0-2 16,0 0 10-16,-2-2-2 15,1 2 1-15,3 0-4 0,6 0 9 16,0 0-3 0,6 0-2-16,5 0-11 15,-1 0-2-15,7 0 4 16,1 0 0-16,3 2 5 0,5-2-4 16,1 0 18-16,-3 0-20 15,2 0-1-15,-2 0-2 16,1 2-1-16,1-2 1 15,-2 0 1-15,3 0 0 16,1 0-1-16,4 0 1 16,3 0 1-16,-1 0 1 15,4 0 1-15,3 0-2 16,4 0 4-16,7 0-4 16,3 0 5-16,3 0-6 15,-2 0-2-15,1 0-1 16,-3 2-1-16,-3-2 4 15,1 2-3-15,-5-2 1 0,0 0 0 16,0 0 2-16,6 0-5 16,-6 0 6-16,2 6-3 15,-2-2 0-15,-2 3-1 16,0 1 0-16,-6-4 0 16,2 4 2-16,-5-2-1 15,-6-3-1-15,2 0 0 16,-2 0-1-16,0-1 2 15,0 2-1-15,4 0 0 16,-4 1 2-16,2-1-2 16,3 4 0-16,-4 0 0 15,2 1 1-15,3 0-2 0,-2-2 2 16,1 1-1-16,3 0 1 16,0-6-2-16,-1 1 1 15,6-1 0-15,2-2 1 16,4 0-1-16,4 0-1 15,1 0 4-15,4 2-3 16,-2-2 0-16,1 2 1 16,-3-2-1-16,-5 0-2 15,0 2 4-15,5-2-3 16,-4 2 1-16,13 2 1 16,3-4-2-16,-1 2 2 15,7 0-1-15,-3-2 0 16,-4 0 1-16,-4 0-1 0,-3 0 0 15,-3 0 1-15,-6 0-2 16,3 0 1 0,-7 0 2-16,2 0-2 15,-2 0-1-15,-5 4 4 0,0-4-3 16,-4 0 0-16,2 0 0 16,-3 0 1-16,3 0-2 15,0 0 2-15,3 0-1 16,2 0 1-16,2-2-1 15,2-2 0-15,4 1-1 16,0 0 3-16,-4 3-3 16,3 0 2-16,-10 0-1 0,2 0-1 15,-2 0 1-15,1 0 0 16,1 0 1 0,3-2-2-16,0-2 2 15,4 0-1-15,1-3 1 16,6 1-1-16,1 0 0 0,-1-3 0 15,-5 3-1-15,-4 0 1 16,-4 4-1-16,-7 0 3 16,-3 2-3-16,-4 0 0 15,2 0 2-15,-2 0-1 16,1 0 0-16,4 0 0 16,-1-6 1-16,3-1-2 15,-1 2 1-15,-4-4 1 0,0 1 0 16,-6 2-2-1,1 0 1-15,-5 6 0 16,1 0-1-16,-5 0 2 16,-2 0-2-16,0 0 1 0,-2 0-1 15,-3 0 1-15,-2 4 0 16,-5-2 1-16,-8-1-1 16,-5 2 0-16,-3-3-1 15,-2 0 0-15,0 0 2 16,2 0-1-16,-2 2 2 15,0-2-3-15,0 2 1 16,0-2-1-16,0 4 2 16,0 7-3-16,2 3 9 15,5 6-1-15,-2 3-1 16,-2 4-2-16,1 7-2 16,3 0 0-16,2 7 0 15,3 3 3-15,-3 4-5 0,0 6 2 16,-3 4-3-16,2 6 10 15,-1 2-10-15,-3 9 4 16,1 3 0-16,-1 6-3 16,-2 0 2-16,4-1-1 15,-4-2 1-15,0-4-2 16,3-1 2-16,1 0 0 16,1-1-2-16,3-2 1 15,-1-1 1-15,2-1-1 16,-1-1-2-16,-1 1 4 15,0-1-4-15,-3-2 4 16,4 3-2-16,-1-3-1 0,-4 0 2 16,3-6-2-16,2 1 1 15,-1-5 1-15,0-5-2 16,1 2 2-16,-1-5-2 16,0 5-1-16,5-1 3 15,-9 0-1-15,-1 1 0 16,-2-3-1-16,-2 2 0 15,0 4 0-15,0-4 0 16,0 2 1-16,0-2-2 16,0-3 1-16,7 1-5 15,-5-2 5-15,4 0 2 16,-4 1-4-16,-2-3 1 0,2 0-6 16,-2-3 10-16,2-1 0 15,1-3-3-15,-1-2 0 16,-2 3 2-16,2-5 0 15,0 3-1-15,-2 3-1 16,5-2-2-16,-5 1-4 16,0-1 0-16,0 0 3 15,0 1 6-15,0-2 0 16,0-1-3-16,0-4 2 16,0 2-1-16,2 5 1 15,0-3 1-15,0 1-2 16,4-4 1-16,-6-3-1 15,0-1-1-15,4-6 1 0,-4 1 1 16,3-2 0-16,-1 0-2 16,-2-2 3-16,4 0-2 15,1-2 1-15,-3 5-1 16,6 5 1-16,-6-2 0 16,2-2 0-16,5-2-1 15,-9-13 1-15,7 1 3 16,-5-5-4-16,-2-5 0 15,2-1-1-15,-2-2 2 16,0 0-41-16,0 0-35 16,0-13-10-16,-11 0-189 15</inkml:trace>
  <inkml:trace contextRef="#ctx0" brushRef="#br0" timeOffset="4928.33">12196 11653 144 0,'0'4'59'0,"0"-1"-47"16,0-1-10-16,0 2-1 15,6 0 3-15,9-2 16 16,-2-2-19-16,4 0 9 15,0 0-14-15,9 0 17 16,6 0 1-16,0 0-6 0,3 0 11 16,7 0-2-16,-3 0-10 15,2 0 0-15,5 0-2 16,0 0-3-16,2 0-1 16,2 0 2-16,8 0 5 15,2 0 8-15,4 0-5 16,10 0-4-16,-5 0-5 15,2-4 3-15,1 0-5 16,-7 0 2-16,1-1-1 16,-4 3 3-16,0 0-1 15,0-2 2-15,1 1 5 16,1 2 2-16,-4-1-6 0,2 2-2 16,0-2 1-16,-2 0-2 15,2 2-2-15,2 0 3 16,-2 0-3-16,0 0 2 15,5 0 2-15,-7 4-3 16,0-1 1-16,0 4 4 16,-3-1-4-16,5-1 2 15,0-3-4-15,-4 0 1 16,4-2 3-16,0 2-1 16,-4-2-2-16,4 2 2 15,-2-2-3-15,-2 0 1 16,-2 0 4-16,2 0-5 15,4 0 0-15,2 0 1 0,2-2-2 16,-2 0 1-16,0 2 1 16,1-2 1-16,-5 2-5 15,-1 0 6-15,-4-4-4 16,0 1 2-16,3-1-1 16,2 0 3-16,6-1-3 15,-1 2-1-15,4 3 1 16,5 0-1-16,-1 0 3 15,6 0-4-15,-4 0 2 16,-3 0-1-16,-5-2 0 16,-5-4 1-16,-2 6-2 15,-1 0 3-15,-1 0-2 0,-1 0 1 16,0 0-1-16,-1 0 4 16,2 0-4-16,-1 0 0 15,-6 0 1-15,4 0-2 16,0-3 1-16,-2-1 0 15,3 0 2-15,0 2-1 16,4 2-1-16,0-2-1 16,4 2 2-16,6 0-1 15,1-2 1-15,5 2 0 16,2 0-1-16,-2 0 2 16,0 0-2-16,-3 0 0 15,-3 0-2-15,1 0 5 16,-4 0-4-16,2 0 2 0,3 0-1 15,-4 0 0-15,6 2 0 16,-2 0-1 0,-6 0 2-16,-4-2-1 15,-4 0 0-15,-8 0 1 0,-1 0-1 16,-6 0 0-16,-3 0 0 16,-1 0 0-16,-5 0-1 15,-4 0 2-15,0 0-2 16,0 0 2-16,0 0-2 15,2 0 3-15,0 0-3 16,-2-4 1-16,2 4 0 16,0 0 0-16,0 0 2 0,-2 0-3 15,-2 0 1-15,-2 0 0 16,-4 0 1 0,1 0-2-16,-2 0 1 15,2 0 0-15,-5 0-1 0,3 0 2 16,-3 0-2-16,1 0 2 15,4 0-2-15,0 0 2 16,-3 0-2-16,1 0 3 16,-5 0-4-16,-4 2 2 15,-1 2-1-15,-2 1 2 16,-1-1-1-16,-1-4 0 16,4 2 0-16,1 0 0 15,1 2 1-15,4 2-2 0,-2-2 1 16,0 0 0-1,0 1 1-15,4-1-1 16,-1 0-1-16,1 0 2 16,-4 0-1-16,-3 0 0 0,-3-2-1 15,0-2 2-15,-1 0-2 16,-1 0 1-16,-1 3-1 16,-3-3 0-16,-1 0-10 15,0 0-14-15,-2 0-19 16,0 0-33-16,-16 0-71 15</inkml:trace>
  <inkml:trace contextRef="#ctx0" brushRef="#br0" timeOffset="6039.94">13376 9212 159 0,'0'0'56'15,"0"0"-11"-15,0 0 14 16,0-2-6-16,0 0-17 16,-9-2-25-16,-8-3-8 15,2 2 10-15,-9 5-11 0,-8 0 4 16,-5 0-2-16,-4 8 4 16,-1 14-4-16,-3 7 0 15,6 5-4-15,6-1 14 16,11-2-4-16,9-6-8 15,9-3-4-15,4 1-9 16,0-4 16-16,0-2-6 16,23-1-3-16,5-6 1 15,6 3-1-15,10-3 10 16,2 0-6-16,5 4 0 16,-3-5 0-16,-7 5-1 15,-1 3 2-15,-15 2 0 16,-5 0-1-16,-10 1 1 0,-10 3 2 15,0 0 4-15,0 4-3 16,-19 2 3-16,-4 1-8 16,-7-2 7-1,5-6-5-15,0-5-3 0,6-9 4 16,3-2-2-16,9-3-13 16,7-3-14-16,0 0-52 15,0 0-50-15,17-11-20 16</inkml:trace>
  <inkml:trace contextRef="#ctx0" brushRef="#br0" timeOffset="6309.07">14094 9494 344 0,'0'6'74'16,"0"2"-53"-16,0 1 3 15,0 9 11-15,2 9-21 16,5 4-8-16,2-6-3 16,1 0-7-16,-6-5 5 15,1-5-2-15,-5 4-1 0,0-6-24 16,0-8-55-16,0-1-53 15</inkml:trace>
  <inkml:trace contextRef="#ctx0" brushRef="#br0" timeOffset="6524.67">13970 9133 377 0,'0'-2'41'16,"0"2"-48"-16,0 0 3 16,2 0 7-16,26 0 10 15,4 0-10-15,7 4 0 16,-3 3-1-16,3-1-4 16,1-4-26-16,-1 2-24 0,-5 0-32 15</inkml:trace>
  <inkml:trace contextRef="#ctx0" brushRef="#br0" timeOffset="7218.06">14936 9334 372 0,'0'0'32'0,"0"0"-26"0,0 0 9 16,0 0 0-16,-5 0-9 16,-7-4-7-16,-1-2 0 15,-4-3 3-15,-1 8-3 16,-5 1 5-16,0 0-4 15,1 20 0-15,-6 15 5 16,0 11-3-16,5 8-5 16,7-1 0-16,9-1 9 15,7-10-8-15,0-18 4 16,0-3-6-16,4-14 0 16,17-6-1-16,3-1 1 0,1 0 0 15,0-4 3-15,0-24 1 16,-2-10-7-16,-2-5-10 15,-3 0 7-15,-4 2-2 16,-5 9 10-16,-2 9 3 16,-2 11-1-16,-5 10 0 15,0 2 9-15,0 0 6 16,0 0-1-16,0 26-10 16,0 14 6-16,0 9-3 15,0 7-3-15,0 7-2 16,12 3 5-16,1 10-3 15,1 5-2-15,-5 6 8 0,-2 0-7 16,-3-4 11-16,-4 0-7 16,0-5 2-16,0-5-6 15,-13-11-2-15,-8-13 0 16,-4-13 1-16,-4-11-1 16,-7-13-4-16,-3-12 2 15,-6 0-2-15,7-25 3 16,4-16-7-16,14-13-7 15,10-6-18-15,10-2 2 16,0-6-44-16,0 3-28 16,8 1-126-16</inkml:trace>
  <inkml:trace contextRef="#ctx0" brushRef="#br0" timeOffset="7956.51">15412 9410 274 0,'-7'12'28'0,"7"8"-15"16,0 5 11-16,0 3 10 16,0 10-21-16,0 8 3 15,2 3 2-15,-2 7-7 16,0-6 1-16,0-11-6 16,0-7 3-16,0-16-5 15,0-8-4-15,0-6 2 16,0-2-1-16,0 0-4 15,0-8 1-15,0-19 7 16,0-14-5-16,0-3-2 16,10-6 5-16,-1-5-2 15,7-4-2-15,2 0-1 16,8 9-3-16,2 6 3 16,-6 10 1-16,-3 11 3 15,-5 8-4-15,-5 15-1 0,2 0-2 16,6 12 1-16,0 21 8 15,2 15 6-15,0 4-11 16,-10 2 13-16,-2-1-11 16,-3-11 10-16,0-3-5 15,-1-10-2-15,-1-12 1 16,1-5-2-16,-3-10-3 16,0-2-1-16,0 0-6 15,0 0 2-15,5-5-2 0,4-23 14 16,-3-9-6-1,9-11 1-15,-2-6-1 16,1 3-4-16,4 1 2 16,-4 13-4-16,4 12 7 0,-1 10-6 15,-2 15 3-15,4 0-2 16,-1 6-2-16,5 26 10 16,1 5 4-16,1 8-2 15,-2 3-3-15,-5-2-8 16,-1-9 5-16,-11-6-1 15,-3-4-11-15,-3-9-41 16,0 1-44-16,0-9-101 0</inkml:trace>
  <inkml:trace contextRef="#ctx0" brushRef="#br0" timeOffset="8417">16302 9455 326 0,'-9'0'54'0,"2"3"-46"16,5 10 15-16,2 5-11 15,0 11-6-15,5 13-4 16,10 4 13-16,4 3-6 0,7 1 0 16,4-11 5-16,2-8-8 15,4-10-6-15,-1-9 0 16,-3-5-4-16,-2-7 4 16,-9 0 1-16,-6-13 1 15,-2-11-1-15,-7-10 4 16,-4 0-3-16,-2-11-3 15,0 0 0-15,-8 1 2 16,-16-4 1-16,-3 1-2 16,-1 10 0-16,2 10 0 15,4 15 1-15,3 10 3 16,-8 2-8-16,-1 0-2 0,2 8-23 16,4 13-10-16,8-1 1 15,12-5-45-15,2-7-74 16</inkml:trace>
  <inkml:trace contextRef="#ctx0" brushRef="#br0" timeOffset="8700.62">17064 9411 447 0,'0'14'15'0,"0"11"-14"16,0 0 10-16,0 6-2 16,0 6-8-16,2-4 0 15,3 1-3-15,-1-4 2 16,-4-5-8-16,0-10-26 15,0-7-30-15,0-6-29 16,0-2-40-16</inkml:trace>
  <inkml:trace contextRef="#ctx0" brushRef="#br0" timeOffset="8904.83">16845 9026 359 0,'0'0'51'16,"14"0"-62"-16,11 4 32 15,3 10 11-15,6 3-30 16,-1-3 0-16,-1 1-2 16,-2-5-25-16,0-2-54 15,-1-5-84-15</inkml:trace>
  <inkml:trace contextRef="#ctx0" brushRef="#br0" timeOffset="9473.34">17561 9010 277 0,'12'22'58'16,"3"13"-47"-16,9 15 13 0,-1 14 6 15,5 4-30-15,1 2 3 16,-2-1 4 0,-3-9-8-16,-10-8 3 15,-7-7-2-15,-7-11 2 0,2-10 1 16,-2-7-1-16,0-9 10 15,0-4-5-15,0-4-3 16,0 0-6-16,0 0 4 16,0 0-2-16,0 0 5 15,-15-8-12-15,-7-9 3 16,-3 0 5-16,-1-3-3 16,3 4 0-16,-3 1 2 15,2 11 4-15,3 2-2 0,0 2-2 16,3 0-3-16,-1 2 0 15,2 19 2 1,-2 8 2-16,8-2-2 16,5 1 7-16,6 1 11 0,0 3-5 15,6-3-2-15,9-1 1 16,4-4-11-16,-1-6 1 16,7-1-3-16,3-5 2 15,2-6-3-15,7-4 3 16,-1-2 1-16,2 0 2 15,-2-22-4-15,-3-7 2 16,-10 0-29-16,-5 2-30 0,-9 10-42 16,-2 7-143-1</inkml:trace>
  <inkml:trace contextRef="#ctx0" brushRef="#br0" timeOffset="10767.58">12262 9550 151 0,'-4'0'39'0,"-1"0"-4"16,3 0 9-16,-8 0 6 15,1 0-14-15,-4 0-13 16,-1 0-4-16,-4 0-7 16,-3 0-1-16,-3 0 6 15,-3 0-5-15,-5 0-3 0,-7 0 17 16,-12 0-21-16,-6 0 2 16,-13 0 0-16,-5 0 3 15,-8 4 2 1,-7 0-4-16,5 4 1 0,-8 0-6 15,1 5 7-15,-2 1-9 16,-2 3 0-16,-3-3 0 16,-2-3-1-16,5-1 3 15,-4-2-5-15,6 0 5 16,9 1-3-16,0-3 3 16,-1 2-3-16,1-1 2 15,-5 5 0-15,4-4-1 16,-2-2 1-16,9 1-1 0,4-5 0 15,11-2 1 1,4 0 0-16,2 0 0 0,0 0 3 16,-1-2-6-1,1-6 2-15,-2 1 0 0,0 3 0 16,8-4 0-16,-3 2-3 16,4-1 5-16,10-1-5 15,-6 0 3-15,6 1-2 16,-6-1 1-16,0 0 1 15,-2-2-2-15,-3 2 2 16,-1 1-1-16,-5-3 1 16,-2 5-1-16,-2-1 0 0,2 5-2 15,2-2 5-15,11-1-3 16,9 4-1-16,11 0 1 16,11 0 1-1,5 0-1-15,6 0-1 0,2 0 3 16,3 0-4-16,0 0 4 15,0 0-5-15,0 0 1 16,0 0 0-16,0 0-4 16,0 0 1-16,3 0-3 15,10 0-6-15,6 0-22 16,8 0-14-16,1-4-16 16,2-2-15-16,0-4-85 15</inkml:trace>
  <inkml:trace contextRef="#ctx0" brushRef="#br0" timeOffset="11495.68">9819 9233 265 0,'-2'0'16'0,"2"0"-7"15,0 4-7-15,0 8 16 16,7 5 3-16,6 2-10 15,6-1 17-15,6 5-12 16,5 0-8-16,5 12 27 16,6 10-14-16,7 7-3 15,8 12 1-15,6 9-6 16,-2 6-9-16,0 6 1 0,-4-7-3 16,-7-9-4-16,-3-12 5 15,-7-9-4-15,-2-7 5 16,-3-8-3-16,-4-4 4 15,-4-8-5-15,-8-6 1 16,-8-7-2-16,-6-4 0 16,-2-4-4-16,-2 0-31 15,0-4-27-15,-13-25-66 16,-15-12-31-16</inkml:trace>
  <inkml:trace contextRef="#ctx0" brushRef="#br0" timeOffset="12249.65">9147 8003 243 0,'-4'0'26'15,"4"0"-4"-15,0 0-2 16,0-2-1-16,0 2-9 16,0-2-8-16,0 2 1 15,15 0 1-15,2 0 16 16,4 0-2-16,6 14-6 16,3 7-4-16,7 2-2 15,0 3-3-15,-5 1 0 16,-4-2-1-16,-11 0-2 0,-4-2 2 15,-9 0 4-15,-4-1 0 16,0 3 11 0,-25 2 0-16,-10 4-7 15,-11-2-9-15,0 1 7 0,5-6-4 16,7-3 1-16,8-9 3 16,10-3-5-16,4-7-2 15,8-2 4-15,4 0-6 16,0 0 0-16,0 0-6 15,13 0 3-15,11 0 5 16,8 0-1-16,2-5 1 16,3 5-1-16,5 0 0 15,-3 0 1-15,-5 13-1 16,-11 4-3-16,-7 1 2 16,-12 3-1-16,-4 6 3 15,0 4 9-15,-27 2-9 0,-8 2 6 16,-6-3-7-16,-4-5 4 15,5-7-5-15,5-3 1 16,6-12-5-16,11-2-3 16,3-3-3-16,13 0-30 15,2-17-27-15,2-6-6 16,26-4-12-16</inkml:trace>
  <inkml:trace contextRef="#ctx0" brushRef="#br0" timeOffset="12831.92">9872 8195 191 0,'0'-2'31'16,"0"2"-24"-16,0 0 14 0,0-1-6 16,5-5-5-16,10 5 16 15,4-1-12 1,-3 2-7-16,3 0 2 16,2 0-2-16,-4 18 7 0,4 5 5 15,5 6 1-15,-6 3-10 16,-1 1-6-16,-10 0 3 15,-9-2 7-15,0 2-3 16,-16 0 4-16,-12-2-3 16,-2-2-6-16,-4-4 5 15,0-2-5-15,2-5 3 16,2-3 2-16,9-7-1 16,9-6-1-16,7 0 4 0,5-2-7 15,0 0-8 1,0 0 2-16,0 0-4 15,0 0-5-15,0 0 1 16,21 0 10-16,13 0-1 0,5 0 2 16,6-9-1-16,5-2-1 15,-4 0 1-15,5 5-2 16,-3 2 1-16,-6 2 0 16,-3 2 0-16,-7 0-1 15,-7 0 0-15,-7 0 0 16,-6 0 0-16,-7 0-1 15,-5 0-6-15,0 0-29 16,0 8-60-16,0-4-117 16</inkml:trace>
  <inkml:trace contextRef="#ctx0" brushRef="#br0" timeOffset="14303.7">19892 9568 182 0,'-3'0'43'0,"3"0"-17"16,0 0-13-16,0 0 0 15,0 0-6-15,0 0-2 16,0 0-3-16,0 0 9 16,9 0 6-16,6 0 12 15,0 0-9-15,6 0-7 16,5 0 7-16,1 0-9 16,2 0 7-16,-1 0-10 15,4 0 6-15,10 0-6 0,-1 0-1 16,10 0 4-1,5 0 3-15,-6 0-4 16,5 0-5-16,3 0-1 16,6 0-3-16,3 0 2 0,6 0-1 15,8-6-3-15,2-2 3 16,-1-1 1-16,-1 1 1 16,-4 2 0-16,-4 0-2 15,0-2 1-15,-3-1 3 16,1 1-6-16,-5 2 3 15,-1 0-4-15,-8 3 2 16,1 3 0-16,0 0-1 16,-6 0 4-16,1 0-3 15,-4 0 0-15,1 0-1 16,-1 0 1-16,1 0 0 16,3 0-2-16,-5 3 2 0,0-3-1 15,-4 0 0-15,7 0 1 16,-3 0 0-16,5 0-1 15,-5 0 1-15,-4 0-2 16,0 0 2-16,-5 0-1 16,0 0 1-16,-6 0-2 15,-1 0 1-15,0 0 0 16,-2 0 1-16,4 0-1 16,3 0-1-16,-3-5 3 15,6 5-3-15,-3-2 1 16,-5-1 0-16,9 3 0 15,1 0 0-15,-1 0 0 16,7 0 1-16,-8 0-1 0,-1 0-1 16,-7 0 1-16,-9 0 0 15,-5 0-1-15,-4 0 1 16,-7 0-1-16,-5 0-1 16,-2 1-1-16,0 1-11 15,0 2-12-15,-2 0-46 16,-17 5-71-16,-6-3-99 15</inkml:trace>
  <inkml:trace contextRef="#ctx0" brushRef="#br0" timeOffset="14895.6">21571 9179 227 0,'-5'0'43'0,"3"0"-8"15,2 0-6-15,0 0-11 16,0 0-9-16,0 0-5 15,0 0 1-15,0 10 9 16,4 7 9-16,13 8 2 16,6 10 2-16,2 10-11 15,5 9-5-15,7 6 2 0,2-2 5 16,0 2-2 0,5-4-14-16,0-6 3 0,4-2-5 15,-2-3 2-15,-5-4-3 16,-1-3 4-16,-1-3-4 15,-7-4 2-15,-2-8-2 16,-9-2 1-16,-10-13 1 16,-4 0-1-16,-5-6 0 15,0 0-1-15,-2 0 1 16,0-2-25-16,0 0-47 16,-16-6-100-16,-18-15-69 15</inkml:trace>
  <inkml:trace contextRef="#ctx0" brushRef="#br0" timeOffset="15615.5">20671 7902 258 0,'-6'0'41'0,"1"0"-15"15,5 0 1-15,0 0-10 16,0 0-10-16,0 0-8 16,5 0-3-16,18 0 4 15,7 0 5-15,6 0-1 0,-3 0-3 16,1 7 2-16,-4 10-2 15,-5 2-1 1,-4 0 2-16,-7-1 2 16,-12 1-2-16,-2 4 8 0,-2 4 3 15,-26 1 0-15,-9 1-2 16,-9 1-3-16,-6-4 2 16,5-7 5-16,13-5 1 15,11-5-5-15,16-7 3 16,5-2-10-16,2 0-11 15,0 0 0-15,4 1-6 16,26 2 14-16,7 1 3 0,7 2-3 16,-3 3 0-1,-2 2-2-15,-2 0 2 16,-7 4 0-16,-7 7-1 16,-11 3 1-16,-12 9 2 0,0 3 2 15,-26 2-1-15,-18-1 2 16,-6-1-6-16,1-6 2 15,-1-4-1-15,8-7-6 16,10-6 5-16,11-13-36 16,17-1-5-16,4-8-50 15,0-21-48-15,18-11 4 16</inkml:trace>
  <inkml:trace contextRef="#ctx0" brushRef="#br0" timeOffset="16104.34">21392 7992 257 0,'2'0'20'0,"5"0"-28"16,4 0 17-16,6 0 16 15,3 0-9-15,10 7-10 16,7 7 1-16,0 5-5 16,4 0 6-16,-7 1-4 15,-6 5 0-15,-5-4 6 16,-14 4-5-16,-7 0 1 0,-2 3 16 16,0 3 12-16,-25 4-21 15,-12 1 1-15,-10-3 1 16,-2-2-6-16,1-6-2 15,6-4-2-15,14-6 10 16,13-8 2-16,8-3-8 16,7-4-6-16,0 0-11 15,0 0 4-15,7 0-8 16,16 0 16-16,16 0-1 16,2-2 0-16,5-7-2 15,4 4 0-15,-3-1-1 16,1 2 1-16,-2 0-1 15,-5 1 0-15,-4 1-1 0,-5 2-6 16,-4 0-58-16,-9 0 0 16,-11 0-18-16,-8 0-120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74528-0A2C-4CEF-9EE4-9019230B1BAA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C25C3-C1DD-4022-B610-EC8ACDB6CC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92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畫首圖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25C3-C1DD-4022-B610-EC8ACDB6CC4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097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對於不清楚的軟硬體架構，我們以於前一張投影片中解釋</a:t>
            </a:r>
            <a:br>
              <a:rPr lang="en-US" altLang="zh-TW" dirty="0"/>
            </a:br>
            <a:r>
              <a:rPr lang="zh-TW" altLang="en-US" dirty="0"/>
              <a:t>對於</a:t>
            </a:r>
            <a:r>
              <a:rPr lang="en-US" altLang="zh-TW" dirty="0"/>
              <a:t>RNN</a:t>
            </a:r>
            <a:r>
              <a:rPr lang="zh-TW" altLang="en-US" dirty="0"/>
              <a:t>之瞭解不足部分，將以</a:t>
            </a:r>
            <a:r>
              <a:rPr lang="zh-TW" altLang="en-US" b="0" i="0" dirty="0">
                <a:solidFill>
                  <a:srgbClr val="E6EDF3"/>
                </a:solidFill>
                <a:effectLst/>
                <a:latin typeface="-apple-system"/>
              </a:rPr>
              <a:t>我們以軟體應用實例來展示此硬體加速器並非全然虛構，有實際應用之處，並可有實際產出，如下述</a:t>
            </a:r>
            <a:r>
              <a:rPr lang="en-US" altLang="zh-TW" b="0" i="0" dirty="0">
                <a:solidFill>
                  <a:srgbClr val="E6EDF3"/>
                </a:solidFill>
                <a:effectLst/>
                <a:latin typeface="-apple-system"/>
              </a:rPr>
              <a:t>: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25C3-C1DD-4022-B610-EC8ACDB6CC4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2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畫軟體說明圖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25C3-C1DD-4022-B610-EC8ACDB6CC4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24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25C3-C1DD-4022-B610-EC8ACDB6CC4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24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25C3-C1DD-4022-B610-EC8ACDB6CC4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234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https://hackmd.io/oMyZzflqT6amguTnJ4ZhAw#add-b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25C3-C1DD-4022-B610-EC8ACDB6CC40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02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https://hackmd.io/oMyZzflqT6amguTnJ4ZhAw#add-b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25C3-C1DD-4022-B610-EC8ACDB6CC4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221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畫首圖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C25C3-C1DD-4022-B610-EC8ACDB6CC40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79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F030D-72D1-A7DA-2290-5DE069E23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AC2171-FF4D-089E-48D5-01E0AEE99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EFB884-237F-89DC-442D-ACFDFFF22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8E5A7C-C3BB-F7E5-73C7-6357935CD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392AE3A-3E4A-38AB-9086-B30C7658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75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DD4B01-F61D-5409-439E-CD8A8451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472FA0-0421-15D8-E990-B824E96E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6C51D0-A113-C013-70C9-14DD20D77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34C84E-C3E1-F68E-DA29-004B395CF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E5980B-0751-D6A6-61DC-F4964617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70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943A904-972A-5227-423D-5ED75AE878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16C38A1-FD9A-6FAB-454E-E46D364D2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00FCEE-D565-40D9-D7F9-3754136D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6B5340-533B-40DF-F123-AE864973D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972BF4-2D11-4184-C8AA-7AA7A243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9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EBC919-B6DE-3504-881C-49B8F80D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FB6404-240A-32CE-7671-32E669AE4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2A32A8-71C5-3157-5DC4-DCC5B7BF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A718DE-FE5E-ADE4-84C8-31B51A6B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7C3048-4774-F271-AF1C-CEAC968F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649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5399A3-1002-6AD9-18B5-68FAB732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D08F60-D566-39B1-E192-025A7B306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E401C4-BAB8-9C2C-E60F-91383538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C16434-73C4-8A79-8692-7CF5633B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2E3781-07AB-59B4-DF6C-932D2660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86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3C475-FEB1-41EB-C340-89A4C5E4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839415-E170-EAA9-6AAD-FF95AC07B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8A8E0F-24F1-FA9B-7825-1B5F24FEF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843BC1-DF52-A10F-9944-640D6BAF4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97C285-F59C-D89B-D8F3-71EEE686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DC8ECC-231A-A743-642B-DAB1B1608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5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2DB3E-5DA3-CC26-83DA-F956C959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423429-4B6D-1AE7-6AFD-9AA4AA6A4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5BB26D-E404-6EDC-E060-22B7CA9C2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031ACD-4071-B39B-EB2B-BF9588CF3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5DFF846-9884-2FD2-7A5C-07D37CB27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C0E5144-5451-51A7-2772-806DDB3C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D08CAA0-B3CD-3C34-9FDE-14BE10043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9A31D0-802D-6AF8-8BC5-BFEFB738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95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9DA7F0-BCFE-A096-7BC8-C479DEE3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7873C70-04A9-A4FE-F833-82952A6F7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8C72A5E-A681-83CB-4B5F-4361D9EA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6FBF84-BDA8-191C-DB51-F1CA818B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71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3AAEDA0-68B7-3D4B-CCEE-2745FA0A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D260840-F1C6-2EB6-D8BD-2E7A6829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56409C-5EF2-BF56-7FE2-3BBD08B4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12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CD8D9A-61A4-97F1-5BB2-C4FBD0B5C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E08077-6853-054A-AFE4-3C8C17766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712876C-74D4-CD99-524F-6CD399417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E40B78-96C5-F2E8-08FD-69395515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9D5BE7-BA49-CB12-3F58-AF02FD80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D456E14-DD49-90ED-9D48-56184B6E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908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7EDC89-352E-67C2-441F-F625728F1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B23A0D-0227-7D30-50C6-33A3C858F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E8F656-6743-D210-E85C-ECCCC1FBC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105A7-81A5-B725-AF04-9C172DBF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09F155-DC2F-77A7-1BB9-23DCFC0B7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D12874-EFAB-0784-00FC-249354415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19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1958331-0840-5B15-E780-6101D8DE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BB8582-D811-E5A6-5C5D-EE2570E01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273542-6DBF-6B5B-2637-CCA2C3A93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81C75-5BE2-46EA-9ACB-8B18E4AF8B5B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989EB7-6C10-1FC8-A414-2B3BB0556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1CD52C-105F-8E78-84FE-E10EB9742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B634F-6B06-4596-BEE5-B9268B2E84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903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2.jpeg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56D95-BE89-0E34-7ADC-EE36B1407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RNN</a:t>
            </a:r>
            <a:r>
              <a:rPr lang="zh-TW" altLang="en-US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 </a:t>
            </a:r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ACC</a:t>
            </a:r>
            <a:endParaRPr lang="zh-TW" altLang="en-US" dirty="0"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60E791-359F-1763-74C3-CB615A69C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華康漆隸體W5" panose="040B0509000000000000" pitchFamily="81" charset="-120"/>
                <a:ea typeface="華康漆隸體W5" panose="040B0509000000000000" pitchFamily="81" charset="-120"/>
              </a:rPr>
              <a:t>許躍薾</a:t>
            </a:r>
            <a:endParaRPr lang="en-US" altLang="zh-TW" dirty="0">
              <a:latin typeface="華康漆隸體W5" panose="040B0509000000000000" pitchFamily="81" charset="-120"/>
              <a:ea typeface="華康漆隸體W5" panose="040B0509000000000000" pitchFamily="81" charset="-120"/>
            </a:endParaRPr>
          </a:p>
          <a:p>
            <a:r>
              <a:rPr lang="zh-TW" altLang="en-US" dirty="0">
                <a:latin typeface="華康漆隸體W5" panose="040B0509000000000000" pitchFamily="81" charset="-120"/>
                <a:ea typeface="華康漆隸體W5" panose="040B0509000000000000" pitchFamily="81" charset="-120"/>
              </a:rPr>
              <a:t>陳品穎</a:t>
            </a:r>
          </a:p>
        </p:txBody>
      </p:sp>
      <p:sp>
        <p:nvSpPr>
          <p:cNvPr id="4" name="橢圓 20">
            <a:extLst>
              <a:ext uri="{FF2B5EF4-FFF2-40B4-BE49-F238E27FC236}">
                <a16:creationId xmlns:a16="http://schemas.microsoft.com/office/drawing/2014/main" id="{ED3CA6BC-0465-F53D-5422-8DC0E77D3EC7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20">
            <a:extLst>
              <a:ext uri="{FF2B5EF4-FFF2-40B4-BE49-F238E27FC236}">
                <a16:creationId xmlns:a16="http://schemas.microsoft.com/office/drawing/2014/main" id="{FF101C00-FE78-09AF-FD72-CEF75D353CF0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D288E594-7E14-AB9C-B92E-5F8B418C61DC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AACBB3BA-4D93-E22E-06E8-252CF7F60AC1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DE6E2A42-F665-CD83-1D67-19BFDC0A6995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2BCA5AF1-F34A-FEEF-F89F-2C11DBBF34EB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86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F7C8B3A-4553-6D97-6150-3AE96AD92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21350F-29BB-F7E3-D905-76B3483D9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296"/>
            <a:ext cx="10515600" cy="1325563"/>
          </a:xfrm>
        </p:spPr>
        <p:txBody>
          <a:bodyPr/>
          <a:lstStyle/>
          <a:p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軟體訓練結果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D3BE0-3EC1-C0D2-7646-ADC3984A1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將比較軟體分數</a:t>
            </a:r>
            <a:endParaRPr lang="en-US" altLang="zh-TW" dirty="0"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與</a:t>
            </a:r>
            <a:endParaRPr lang="en-US" altLang="zh-TW" dirty="0"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硬體加速後分數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00893E-6900-A439-10DD-D0C7D8CA8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82" y="1479659"/>
            <a:ext cx="6896518" cy="5043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218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523949B-14C1-0E70-0A7B-4D75A4DB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55FC5D-0F92-A005-3769-23C878A3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802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其他人的分數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B8C4C8-1F26-9127-B617-74730F2BB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疑惑度</a:t>
            </a:r>
            <a:r>
              <a:rPr lang="en-US" altLang="zh-TW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173</a:t>
            </a:r>
          </a:p>
          <a:p>
            <a:endParaRPr lang="en-US" altLang="zh-TW" dirty="0"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  <a:p>
            <a:r>
              <a:rPr lang="zh-TW" altLang="en-US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因模型較簡易</a:t>
            </a:r>
            <a:endParaRPr lang="en-US" altLang="zh-TW" dirty="0"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故分數未達</a:t>
            </a:r>
            <a:r>
              <a:rPr lang="en-US" altLang="zh-TW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50</a:t>
            </a:r>
          </a:p>
          <a:p>
            <a:pPr marL="0" indent="0">
              <a:buNone/>
            </a:pPr>
            <a:endParaRPr lang="en-US" altLang="zh-TW" dirty="0"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  <a:p>
            <a:r>
              <a:rPr lang="zh-TW" altLang="en-US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分數較低者優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500C22-38D0-59F5-04E9-B68E3BB5F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35" y="1396776"/>
            <a:ext cx="7239565" cy="5209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6912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9B3C0D8-4B0C-3940-A60B-6BCD022E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8"/>
            <a:ext cx="12191313" cy="6858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9E0AE9D-4B65-353E-5635-1AC521B2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621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軟硬體介面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E912032-568D-48E5-135B-B974889D6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3722" y="1179089"/>
            <a:ext cx="10515600" cy="4099694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B9D5AE-5D58-8796-B88C-1921424F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7775"/>
            <a:ext cx="12192000" cy="3115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E36CF62-D945-A62F-99E8-154592C89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41975"/>
            <a:ext cx="2024174" cy="35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6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20">
            <a:extLst>
              <a:ext uri="{FF2B5EF4-FFF2-40B4-BE49-F238E27FC236}">
                <a16:creationId xmlns:a16="http://schemas.microsoft.com/office/drawing/2014/main" id="{991D7E12-B7DA-BE8A-F11A-3643B3875EED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FDB6B285-543E-F048-A7D9-5DD6E70A4232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FD9F39F9-0289-B117-1FFF-94F2CCDC4E8F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7F9417A9-9EDB-A5AE-E3F4-3287CC5C2693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0">
            <a:extLst>
              <a:ext uri="{FF2B5EF4-FFF2-40B4-BE49-F238E27FC236}">
                <a16:creationId xmlns:a16="http://schemas.microsoft.com/office/drawing/2014/main" id="{59468D52-3DC7-2CC4-DF2F-B251BDEE2C18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00F694-C8D7-F5E7-8D61-BA592B6F3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橢圓 20">
            <a:extLst>
              <a:ext uri="{FF2B5EF4-FFF2-40B4-BE49-F238E27FC236}">
                <a16:creationId xmlns:a16="http://schemas.microsoft.com/office/drawing/2014/main" id="{A586A940-7DB8-323A-70CB-3B6A83C79388}"/>
              </a:ext>
            </a:extLst>
          </p:cNvPr>
          <p:cNvSpPr/>
          <p:nvPr/>
        </p:nvSpPr>
        <p:spPr>
          <a:xfrm rot="7601386">
            <a:off x="-1079396" y="-1364434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5AAEAEF8-55E5-C711-5301-71E95C30D209}"/>
              </a:ext>
            </a:extLst>
          </p:cNvPr>
          <p:cNvSpPr/>
          <p:nvPr/>
        </p:nvSpPr>
        <p:spPr>
          <a:xfrm rot="7601386">
            <a:off x="-1101864" y="-1302128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1B57436-BB97-2731-02BB-75A49D42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位元數的取捨</a:t>
            </a: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4B38D328-435B-B504-2DDF-026AA81735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835323"/>
              </p:ext>
            </p:extLst>
          </p:nvPr>
        </p:nvGraphicFramePr>
        <p:xfrm>
          <a:off x="2116584" y="90754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455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20">
            <a:extLst>
              <a:ext uri="{FF2B5EF4-FFF2-40B4-BE49-F238E27FC236}">
                <a16:creationId xmlns:a16="http://schemas.microsoft.com/office/drawing/2014/main" id="{B6C6EF80-769E-D462-8B2B-A234F2E52E89}"/>
              </a:ext>
            </a:extLst>
          </p:cNvPr>
          <p:cNvSpPr/>
          <p:nvPr/>
        </p:nvSpPr>
        <p:spPr>
          <a:xfrm rot="698290">
            <a:off x="913118" y="591005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883B489B-1FF8-9B8B-FD72-1FDBD5A73D3B}"/>
              </a:ext>
            </a:extLst>
          </p:cNvPr>
          <p:cNvSpPr/>
          <p:nvPr/>
        </p:nvSpPr>
        <p:spPr>
          <a:xfrm rot="4984242">
            <a:off x="-319812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E300999C-63B7-8477-AA4F-96EA86FDAC1B}"/>
              </a:ext>
            </a:extLst>
          </p:cNvPr>
          <p:cNvSpPr/>
          <p:nvPr/>
        </p:nvSpPr>
        <p:spPr>
          <a:xfrm rot="10501424">
            <a:off x="3570455" y="-176835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0">
            <a:extLst>
              <a:ext uri="{FF2B5EF4-FFF2-40B4-BE49-F238E27FC236}">
                <a16:creationId xmlns:a16="http://schemas.microsoft.com/office/drawing/2014/main" id="{C3682832-1ADA-9FCE-1D55-2FDA30C1BC7F}"/>
              </a:ext>
            </a:extLst>
          </p:cNvPr>
          <p:cNvSpPr/>
          <p:nvPr/>
        </p:nvSpPr>
        <p:spPr>
          <a:xfrm rot="17821903">
            <a:off x="6509671" y="4692878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20">
            <a:extLst>
              <a:ext uri="{FF2B5EF4-FFF2-40B4-BE49-F238E27FC236}">
                <a16:creationId xmlns:a16="http://schemas.microsoft.com/office/drawing/2014/main" id="{9DD51DA1-1482-F50B-4AC6-AFC7F452888E}"/>
              </a:ext>
            </a:extLst>
          </p:cNvPr>
          <p:cNvSpPr/>
          <p:nvPr/>
        </p:nvSpPr>
        <p:spPr>
          <a:xfrm rot="15812566">
            <a:off x="9815730" y="346285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20">
            <a:extLst>
              <a:ext uri="{FF2B5EF4-FFF2-40B4-BE49-F238E27FC236}">
                <a16:creationId xmlns:a16="http://schemas.microsoft.com/office/drawing/2014/main" id="{5DC4D8B5-6E27-A912-6C2D-D4EE333E156D}"/>
              </a:ext>
            </a:extLst>
          </p:cNvPr>
          <p:cNvSpPr/>
          <p:nvPr/>
        </p:nvSpPr>
        <p:spPr>
          <a:xfrm rot="7601386">
            <a:off x="-1352356" y="-162374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11819E-38BE-5CC2-FD21-3C19FD099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488" y="255354"/>
            <a:ext cx="9534013" cy="1325563"/>
          </a:xfrm>
        </p:spPr>
        <p:txBody>
          <a:bodyPr/>
          <a:lstStyle/>
          <a:p>
            <a:r>
              <a:rPr lang="zh-TW" altLang="en-US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硬體的初步實踐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35485D0-99BD-4CAD-7F00-3263B79CD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902" y="1381008"/>
            <a:ext cx="8044490" cy="435133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D2A2F51-0988-44CB-D661-8FF2EADA351C}"/>
              </a:ext>
            </a:extLst>
          </p:cNvPr>
          <p:cNvSpPr txBox="1"/>
          <p:nvPr/>
        </p:nvSpPr>
        <p:spPr>
          <a:xfrm>
            <a:off x="5807242" y="3995678"/>
            <a:ext cx="73793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cp ../module/fgio.sv .</a:t>
            </a:r>
          </a:p>
          <a:p>
            <a:r>
              <a:rPr lang="zh-TW" altLang="en-US" dirty="0"/>
              <a:t>cp ../tool/B_matrix_times_vector_genED_M_100_400_V_100.sv .</a:t>
            </a:r>
          </a:p>
          <a:p>
            <a:r>
              <a:rPr lang="zh-TW" altLang="en-US" dirty="0"/>
              <a:t>cp ../tool/matrix_times_vector_genED_M_100_400_V_100.sv .</a:t>
            </a:r>
          </a:p>
          <a:p>
            <a:r>
              <a:rPr lang="zh-TW" altLang="en-US" dirty="0"/>
              <a:t>cp ../tool/vector_add_vector_genED_M_100_400_X_400.sv .</a:t>
            </a:r>
          </a:p>
          <a:p>
            <a:r>
              <a:rPr lang="zh-TW" altLang="en-US" dirty="0"/>
              <a:t>cp ../module/long_non_linear_shape_100_400_sigmoid.sv .</a:t>
            </a:r>
          </a:p>
          <a:p>
            <a:r>
              <a:rPr lang="zh-TW" altLang="en-US" dirty="0"/>
              <a:t>cp ../module/long_non_linear_shape_100_400_tanh.sv .</a:t>
            </a:r>
          </a:p>
          <a:p>
            <a:r>
              <a:rPr lang="zh-TW" altLang="en-US" dirty="0"/>
              <a:t>cp ../tool/vector_add_vector_genED_X_100_400_V_100.sv .</a:t>
            </a:r>
          </a:p>
          <a:p>
            <a:r>
              <a:rPr lang="zh-TW" altLang="en-US" dirty="0"/>
              <a:t>cp ../tool/vector_mul_vector_genED_M_100_400_V_100.sv .</a:t>
            </a:r>
          </a:p>
          <a:p>
            <a:r>
              <a:rPr lang="zh-TW" altLang="en-US" dirty="0"/>
              <a:t>cp ../sigmoid_module_workspace/sigmoid.sv .</a:t>
            </a:r>
          </a:p>
          <a:p>
            <a:r>
              <a:rPr lang="zh-TW" altLang="en-US" dirty="0"/>
              <a:t>cp ../tanh_module_workspace/tanh.sv 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0D4346E7-C6BF-4A5F-C4C5-16C82D100818}"/>
                  </a:ext>
                </a:extLst>
              </p14:cNvPr>
              <p14:cNvContentPartPr/>
              <p14:nvPr/>
            </p14:nvContentPartPr>
            <p14:xfrm>
              <a:off x="2523600" y="1080000"/>
              <a:ext cx="9668880" cy="5732640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0D4346E7-C6BF-4A5F-C4C5-16C82D1008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4240" y="1070640"/>
                <a:ext cx="9687600" cy="57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96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F7B0EED-92F0-FE52-7BFC-68CD32001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8"/>
            <a:ext cx="12191313" cy="6858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F924FFA-7826-B5CD-3935-356D9A1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Tanh-</a:t>
            </a:r>
            <a:r>
              <a:rPr lang="zh-TW" altLang="en-US" dirty="0">
                <a:solidFill>
                  <a:schemeClr val="bg1"/>
                </a:solidFill>
                <a:latin typeface="華康中圓體" panose="020F0509000000000000" pitchFamily="49" charset="-120"/>
                <a:ea typeface="華康中圓體" panose="020F0509000000000000" pitchFamily="49" charset="-120"/>
              </a:rPr>
              <a:t>接線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27A41-BD8A-5134-23B8-6F7E83E6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448F7E14-BC05-B597-F00A-C2DBE4333440}"/>
                  </a:ext>
                </a:extLst>
              </p14:cNvPr>
              <p14:cNvContentPartPr/>
              <p14:nvPr/>
            </p14:nvContentPartPr>
            <p14:xfrm>
              <a:off x="3659760" y="2435040"/>
              <a:ext cx="3903120" cy="133632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448F7E14-BC05-B597-F00A-C2DBE43334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0400" y="2425680"/>
                <a:ext cx="3921840" cy="13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81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橢圓 20">
            <a:extLst>
              <a:ext uri="{FF2B5EF4-FFF2-40B4-BE49-F238E27FC236}">
                <a16:creationId xmlns:a16="http://schemas.microsoft.com/office/drawing/2014/main" id="{F5F76041-6CE4-42F6-E5B4-6F7D85CF8695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7A3F05B8-67EF-2D69-E519-015FB640AE4C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A727FB9F-F8A7-DEC9-7C86-7DE2094F31DC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0BCE86A1-20B0-080D-CBEE-1DE887852378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0">
            <a:extLst>
              <a:ext uri="{FF2B5EF4-FFF2-40B4-BE49-F238E27FC236}">
                <a16:creationId xmlns:a16="http://schemas.microsoft.com/office/drawing/2014/main" id="{41550AD9-8C84-670A-0C2B-3AD77EC14825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20">
            <a:extLst>
              <a:ext uri="{FF2B5EF4-FFF2-40B4-BE49-F238E27FC236}">
                <a16:creationId xmlns:a16="http://schemas.microsoft.com/office/drawing/2014/main" id="{B67BA85C-7A74-83D7-3116-BCCF488BF5FB}"/>
              </a:ext>
            </a:extLst>
          </p:cNvPr>
          <p:cNvSpPr/>
          <p:nvPr/>
        </p:nvSpPr>
        <p:spPr>
          <a:xfrm rot="7601386">
            <a:off x="-1079396" y="-1364434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27A41-BD8A-5134-23B8-6F7E83E6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圖片">
            <a:extLst>
              <a:ext uri="{FF2B5EF4-FFF2-40B4-BE49-F238E27FC236}">
                <a16:creationId xmlns:a16="http://schemas.microsoft.com/office/drawing/2014/main" id="{5EA14D0D-11A2-B8EA-F404-22ED6C818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06" y="90470"/>
            <a:ext cx="12126066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985475-38B3-D421-9C36-4C12D3F2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4" y="3663778"/>
            <a:ext cx="5630061" cy="419158"/>
          </a:xfrm>
          <a:prstGeom prst="rect">
            <a:avLst/>
          </a:prstGeom>
        </p:spPr>
      </p:pic>
      <p:sp>
        <p:nvSpPr>
          <p:cNvPr id="13" name="標題 12">
            <a:extLst>
              <a:ext uri="{FF2B5EF4-FFF2-40B4-BE49-F238E27FC236}">
                <a16:creationId xmlns:a16="http://schemas.microsoft.com/office/drawing/2014/main" id="{8A5DCF66-1E4A-902A-9CAC-79A0C0ED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62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587063A-BEFD-94CE-9C33-05581C5F7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Tanh-</a:t>
            </a:r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26726-540B-10E1-6188-715EE4EF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圖片">
            <a:extLst>
              <a:ext uri="{FF2B5EF4-FFF2-40B4-BE49-F238E27FC236}">
                <a16:creationId xmlns:a16="http://schemas.microsoft.com/office/drawing/2014/main" id="{448716F0-197A-DFE0-484E-F7FF09649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0" t="25721" r="25938" b="8390"/>
          <a:stretch/>
        </p:blipFill>
        <p:spPr bwMode="auto">
          <a:xfrm>
            <a:off x="244929" y="1401082"/>
            <a:ext cx="636814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圖片">
            <a:extLst>
              <a:ext uri="{FF2B5EF4-FFF2-40B4-BE49-F238E27FC236}">
                <a16:creationId xmlns:a16="http://schemas.microsoft.com/office/drawing/2014/main" id="{194A9260-F273-BA50-C24F-C80E465C0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/>
          <a:stretch/>
        </p:blipFill>
        <p:spPr bwMode="auto">
          <a:xfrm>
            <a:off x="6096000" y="3429000"/>
            <a:ext cx="5946321" cy="317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圖片">
            <a:extLst>
              <a:ext uri="{FF2B5EF4-FFF2-40B4-BE49-F238E27FC236}">
                <a16:creationId xmlns:a16="http://schemas.microsoft.com/office/drawing/2014/main" id="{2968AC4E-0B5A-11DC-0755-41516EC8A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t="33268" r="34321" b="25825"/>
          <a:stretch/>
        </p:blipFill>
        <p:spPr bwMode="auto">
          <a:xfrm>
            <a:off x="6566767" y="355484"/>
            <a:ext cx="5131294" cy="280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78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20">
            <a:extLst>
              <a:ext uri="{FF2B5EF4-FFF2-40B4-BE49-F238E27FC236}">
                <a16:creationId xmlns:a16="http://schemas.microsoft.com/office/drawing/2014/main" id="{B0D18BE0-FAEF-F256-6643-4C78395551A9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A50CC3A3-3CFE-DDCE-9C9C-BA204A1508F7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B549DDA3-AC2A-6D0A-9AAB-03EB6DA9CD70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5A15C71D-C07D-AE62-CF20-3E493C6B829A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902CE6FD-2992-F7C3-78E2-84C89F01691F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0">
            <a:extLst>
              <a:ext uri="{FF2B5EF4-FFF2-40B4-BE49-F238E27FC236}">
                <a16:creationId xmlns:a16="http://schemas.microsoft.com/office/drawing/2014/main" id="{67978605-94B1-D9F1-1C3B-AB24BE02A933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Tanh-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困難與挑戰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26726-540B-10E1-6188-715EE4EF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圖片">
            <a:extLst>
              <a:ext uri="{FF2B5EF4-FFF2-40B4-BE49-F238E27FC236}">
                <a16:creationId xmlns:a16="http://schemas.microsoft.com/office/drawing/2014/main" id="{15734F89-CD02-6F98-41E5-16F13FB0C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80" y="1505395"/>
            <a:ext cx="53816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02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2DC403-69E9-6FBB-FF3E-4D553A42E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8"/>
            <a:ext cx="12191313" cy="6858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Tanh-</a:t>
            </a:r>
            <a:r>
              <a:rPr lang="zh-TW" altLang="en-US" dirty="0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功耗與面積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8BFF1B-80F5-1D78-93D0-650D9AEF2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6" r="21981"/>
          <a:stretch/>
        </p:blipFill>
        <p:spPr>
          <a:xfrm>
            <a:off x="532659" y="1825625"/>
            <a:ext cx="4316177" cy="4351338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AADAC0E-0BFC-7BDA-D870-4F2AB641E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729191"/>
              </p:ext>
            </p:extLst>
          </p:nvPr>
        </p:nvGraphicFramePr>
        <p:xfrm>
          <a:off x="5677882" y="88593"/>
          <a:ext cx="6396670" cy="6680813"/>
        </p:xfrm>
        <a:graphic>
          <a:graphicData uri="http://schemas.openxmlformats.org/drawingml/2006/table">
            <a:tbl>
              <a:tblPr/>
              <a:tblGrid>
                <a:gridCol w="639667">
                  <a:extLst>
                    <a:ext uri="{9D8B030D-6E8A-4147-A177-3AD203B41FA5}">
                      <a16:colId xmlns:a16="http://schemas.microsoft.com/office/drawing/2014/main" val="4294932857"/>
                    </a:ext>
                  </a:extLst>
                </a:gridCol>
                <a:gridCol w="639667">
                  <a:extLst>
                    <a:ext uri="{9D8B030D-6E8A-4147-A177-3AD203B41FA5}">
                      <a16:colId xmlns:a16="http://schemas.microsoft.com/office/drawing/2014/main" val="4219383628"/>
                    </a:ext>
                  </a:extLst>
                </a:gridCol>
                <a:gridCol w="639667">
                  <a:extLst>
                    <a:ext uri="{9D8B030D-6E8A-4147-A177-3AD203B41FA5}">
                      <a16:colId xmlns:a16="http://schemas.microsoft.com/office/drawing/2014/main" val="1375042291"/>
                    </a:ext>
                  </a:extLst>
                </a:gridCol>
                <a:gridCol w="639667">
                  <a:extLst>
                    <a:ext uri="{9D8B030D-6E8A-4147-A177-3AD203B41FA5}">
                      <a16:colId xmlns:a16="http://schemas.microsoft.com/office/drawing/2014/main" val="700368003"/>
                    </a:ext>
                  </a:extLst>
                </a:gridCol>
                <a:gridCol w="639667">
                  <a:extLst>
                    <a:ext uri="{9D8B030D-6E8A-4147-A177-3AD203B41FA5}">
                      <a16:colId xmlns:a16="http://schemas.microsoft.com/office/drawing/2014/main" val="3607325776"/>
                    </a:ext>
                  </a:extLst>
                </a:gridCol>
                <a:gridCol w="639667">
                  <a:extLst>
                    <a:ext uri="{9D8B030D-6E8A-4147-A177-3AD203B41FA5}">
                      <a16:colId xmlns:a16="http://schemas.microsoft.com/office/drawing/2014/main" val="1375504078"/>
                    </a:ext>
                  </a:extLst>
                </a:gridCol>
                <a:gridCol w="639667">
                  <a:extLst>
                    <a:ext uri="{9D8B030D-6E8A-4147-A177-3AD203B41FA5}">
                      <a16:colId xmlns:a16="http://schemas.microsoft.com/office/drawing/2014/main" val="1202677546"/>
                    </a:ext>
                  </a:extLst>
                </a:gridCol>
                <a:gridCol w="639667">
                  <a:extLst>
                    <a:ext uri="{9D8B030D-6E8A-4147-A177-3AD203B41FA5}">
                      <a16:colId xmlns:a16="http://schemas.microsoft.com/office/drawing/2014/main" val="2890255144"/>
                    </a:ext>
                  </a:extLst>
                </a:gridCol>
                <a:gridCol w="639667">
                  <a:extLst>
                    <a:ext uri="{9D8B030D-6E8A-4147-A177-3AD203B41FA5}">
                      <a16:colId xmlns:a16="http://schemas.microsoft.com/office/drawing/2014/main" val="3987885617"/>
                    </a:ext>
                  </a:extLst>
                </a:gridCol>
                <a:gridCol w="639667">
                  <a:extLst>
                    <a:ext uri="{9D8B030D-6E8A-4147-A177-3AD203B41FA5}">
                      <a16:colId xmlns:a16="http://schemas.microsoft.com/office/drawing/2014/main" val="3968944001"/>
                    </a:ext>
                  </a:extLst>
                </a:gridCol>
              </a:tblGrid>
              <a:tr h="33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design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design_name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config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flow_status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total_runtime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routed_runtime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(Cell/mm^2)/Core_Util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DIEAREA_mm^2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CellPer_mm^2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OpenDP_Util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77729"/>
                  </a:ext>
                </a:extLst>
              </a:tr>
              <a:tr h="5010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/content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tanh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RUN_2023.06.12_11.39.23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flow failed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1h12m51s0ms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0h4m41s0ms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1060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530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18189"/>
                  </a:ext>
                </a:extLst>
              </a:tr>
              <a:tr h="5010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Magic_violations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pin_antenna_violations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net_antenna_violations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lvs_total_errors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cvc_total_errors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klayout_violations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wire_length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vias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pl_wns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809904"/>
                  </a:ext>
                </a:extLst>
              </a:tr>
              <a:tr h="1670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1533096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19167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-9.83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162885"/>
                  </a:ext>
                </a:extLst>
              </a:tr>
              <a:tr h="33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routing_layer1_pct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routing_layer2_pct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routing_layer3_pct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routing_layer4_pct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routing_layer5_pct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routing_layer6_pct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wires_count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wire_bits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public_wires_count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public_wire_bits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841214"/>
                  </a:ext>
                </a:extLst>
              </a:tr>
              <a:tr h="1670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53.86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58.87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19.88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32.06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2144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2237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672908"/>
                  </a:ext>
                </a:extLst>
              </a:tr>
              <a:tr h="33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XOR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XNOR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MUX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outputs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level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DecapCells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WelltapCells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DiodeCells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FillCells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165739"/>
                  </a:ext>
                </a:extLst>
              </a:tr>
              <a:tr h="1670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456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178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14428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6102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491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8473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606364"/>
                  </a:ext>
                </a:extLst>
              </a:tr>
              <a:tr h="5010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power_fastest_internal_uW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power_fastest_switching_uW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power_fastest_leakage_uW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critical_path_ns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suggested_clock_period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suggested_clock_frequency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CLOCK_PERIOD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FP_ASPECT_RATIO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FP_CORE_UTIL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FP_PDN_HPITCH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74174"/>
                  </a:ext>
                </a:extLst>
              </a:tr>
              <a:tr h="1670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102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106.25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9.4117647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078080"/>
                  </a:ext>
                </a:extLst>
              </a:tr>
              <a:tr h="5010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Final_Util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Peak_Memory_Usage_MB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synth_cell_count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tritonRoute_violations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Short_violations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MetSpc_violations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OffGrid_violations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MinHole_violations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Other_violations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341676"/>
                  </a:ext>
                </a:extLst>
              </a:tr>
              <a:tr h="1670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909.29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1480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974929"/>
                  </a:ext>
                </a:extLst>
              </a:tr>
              <a:tr h="33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optimized_wns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fastroute_wns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spef_wns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pl_tns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optimized_tns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fastroute_tns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spef_tns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HPWL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091519"/>
                  </a:ext>
                </a:extLst>
              </a:tr>
              <a:tr h="1670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-96.25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-287.62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-2590.76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045568"/>
                  </a:ext>
                </a:extLst>
              </a:tr>
              <a:tr h="334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memories_count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memory_bits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processes_count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cells_pre_abc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AND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DFF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NAND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NOR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OR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938783"/>
                  </a:ext>
                </a:extLst>
              </a:tr>
              <a:tr h="1670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2173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306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944094"/>
                  </a:ext>
                </a:extLst>
              </a:tr>
              <a:tr h="5010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NonPhysCells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TotalCells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CoreArea_um^2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power_slowest_internal_uW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power_slowest_switching_uW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power_slowest_leakage_uW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power_typical_internal_uW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power_typical_switching_uW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power_typical_leakage_uW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700536"/>
                  </a:ext>
                </a:extLst>
              </a:tr>
              <a:tr h="16702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2120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31614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954839.56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0.0193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0.149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7.95E-07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93639"/>
                  </a:ext>
                </a:extLst>
              </a:tr>
              <a:tr h="668082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FP_PDN_VPITCH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GRT_ADJUSTMENT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GRT_REPAIR_ANTENNAS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PL_TARGET_DENSITY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RUN_HEURISTIC_DIODE_INSERTION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STD_CELL_LIBRARY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SYNTH_MAX_FANOUT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SYNTH_STRATEGY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078892"/>
                  </a:ext>
                </a:extLst>
              </a:tr>
              <a:tr h="50106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0.75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gf180mcu_fd_sc_mcu7t5v0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AREA 0</a:t>
                      </a: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4945" marR="4945" marT="49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964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47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393329-DEEF-36E6-8B60-10BF17CE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7B2ECB-027F-9449-232A-78A03827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未提供說明。">
            <a:extLst>
              <a:ext uri="{FF2B5EF4-FFF2-40B4-BE49-F238E27FC236}">
                <a16:creationId xmlns:a16="http://schemas.microsoft.com/office/drawing/2014/main" id="{3AD7DF4D-25A6-2829-791C-D09C27063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60" y="1562823"/>
            <a:ext cx="4953709" cy="487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未提供說明。">
            <a:extLst>
              <a:ext uri="{FF2B5EF4-FFF2-40B4-BE49-F238E27FC236}">
                <a16:creationId xmlns:a16="http://schemas.microsoft.com/office/drawing/2014/main" id="{F6168646-11E1-93BA-CA6D-B42427E8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05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754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B258DEF-7075-CE49-ECAB-D9D571352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8"/>
            <a:ext cx="12191313" cy="6858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F924FFA-7826-B5CD-3935-356D9A1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華康圓溜體" panose="020F0E09000000000000" pitchFamily="49" charset="-120"/>
                <a:ea typeface="華康圓溜體" panose="020F0E09000000000000" pitchFamily="49" charset="-120"/>
              </a:rPr>
              <a:t>sigmoid-</a:t>
            </a:r>
            <a:r>
              <a:rPr lang="zh-TW" altLang="en-US" dirty="0">
                <a:solidFill>
                  <a:schemeClr val="bg1"/>
                </a:solidFill>
                <a:latin typeface="華康圓溜體" panose="020F0E09000000000000" pitchFamily="49" charset="-120"/>
                <a:ea typeface="華康圓溜體" panose="020F0E09000000000000" pitchFamily="49" charset="-120"/>
              </a:rPr>
              <a:t>接線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27A41-BD8A-5134-23B8-6F7E83E6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EF1B19DE-E931-9184-5940-A8255557F06C}"/>
                  </a:ext>
                </a:extLst>
              </p14:cNvPr>
              <p14:cNvContentPartPr/>
              <p14:nvPr/>
            </p14:nvContentPartPr>
            <p14:xfrm>
              <a:off x="3042720" y="2552760"/>
              <a:ext cx="5307120" cy="167508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EF1B19DE-E931-9184-5940-A8255557F0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3360" y="2543400"/>
                <a:ext cx="5325840" cy="169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35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F9F3230-3BAA-C8F4-494D-72F4AFCF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F924FFA-7826-B5CD-3935-356D9A1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sigmoid-</a:t>
            </a:r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邏輯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27A41-BD8A-5134-23B8-6F7E83E6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https://ieeexplore.ieee.org/document/997519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FC8F86-82A6-527C-065A-7B351629C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013" y="1359102"/>
            <a:ext cx="3934374" cy="5048955"/>
          </a:xfrm>
          <a:prstGeom prst="rect">
            <a:avLst/>
          </a:prstGeom>
        </p:spPr>
      </p:pic>
      <p:pic>
        <p:nvPicPr>
          <p:cNvPr id="5122" name="Picture 2" descr="圖片">
            <a:extLst>
              <a:ext uri="{FF2B5EF4-FFF2-40B4-BE49-F238E27FC236}">
                <a16:creationId xmlns:a16="http://schemas.microsoft.com/office/drawing/2014/main" id="{9E3591E4-3E99-CF5E-20EB-D92F3BC9E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69" y="2501885"/>
            <a:ext cx="54006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24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7CACFFD-8CA3-BB26-DC7F-29D204C08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sigmoid-</a:t>
            </a:r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驗證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26726-540B-10E1-6188-715EE4EF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圖片">
            <a:extLst>
              <a:ext uri="{FF2B5EF4-FFF2-40B4-BE49-F238E27FC236}">
                <a16:creationId xmlns:a16="http://schemas.microsoft.com/office/drawing/2014/main" id="{BCEE6CDA-F05B-54E1-1EFD-895B5AEE0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2" t="42202" r="34611" b="25436"/>
          <a:stretch/>
        </p:blipFill>
        <p:spPr bwMode="auto">
          <a:xfrm>
            <a:off x="5814873" y="2290438"/>
            <a:ext cx="6234254" cy="37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圖片">
            <a:extLst>
              <a:ext uri="{FF2B5EF4-FFF2-40B4-BE49-F238E27FC236}">
                <a16:creationId xmlns:a16="http://schemas.microsoft.com/office/drawing/2014/main" id="{577AE965-B40B-C69B-8E26-BB6725DA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73" y="2187575"/>
            <a:ext cx="53721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403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20">
            <a:extLst>
              <a:ext uri="{FF2B5EF4-FFF2-40B4-BE49-F238E27FC236}">
                <a16:creationId xmlns:a16="http://schemas.microsoft.com/office/drawing/2014/main" id="{BC7BCDC4-9304-7A3B-5DEC-4B03D72E8237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20">
            <a:extLst>
              <a:ext uri="{FF2B5EF4-FFF2-40B4-BE49-F238E27FC236}">
                <a16:creationId xmlns:a16="http://schemas.microsoft.com/office/drawing/2014/main" id="{FF425582-2ABC-F6B7-22F5-1BC2F77AA09A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23212F51-01BE-5978-7915-C3C3B6DF4F06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347B378E-6CAF-275D-3901-95E25A789B5D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FEA37846-2EEB-0D2C-A242-BAB7162F8032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85E8566F-DA40-FC06-4381-173A3DA60D48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92" y="408768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sigmoid-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困難與挑戰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26726-540B-10E1-6188-715EE4EF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Picture 4" descr="圖片">
            <a:extLst>
              <a:ext uri="{FF2B5EF4-FFF2-40B4-BE49-F238E27FC236}">
                <a16:creationId xmlns:a16="http://schemas.microsoft.com/office/drawing/2014/main" id="{A65245BD-6C31-1E56-C736-38982263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24" y="1825625"/>
            <a:ext cx="7040336" cy="375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09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4825857-F0DF-DB3F-BB59-075212DA0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8"/>
            <a:ext cx="12191313" cy="6858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sigmoid-</a:t>
            </a:r>
            <a:r>
              <a:rPr lang="zh-TW" altLang="en-US" dirty="0">
                <a:ln>
                  <a:solidFill>
                    <a:srgbClr val="C00000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圓溜體" panose="020F0E09000000000000" pitchFamily="49" charset="-120"/>
                <a:ea typeface="華康圓溜體" panose="020F0E09000000000000" pitchFamily="49" charset="-120"/>
              </a:rPr>
              <a:t>功耗與面積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417A24F-6200-4E24-3F8F-6ADE6C839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091107"/>
              </p:ext>
            </p:extLst>
          </p:nvPr>
        </p:nvGraphicFramePr>
        <p:xfrm>
          <a:off x="5943396" y="165500"/>
          <a:ext cx="6094720" cy="6669636"/>
        </p:xfrm>
        <a:graphic>
          <a:graphicData uri="http://schemas.openxmlformats.org/drawingml/2006/table">
            <a:tbl>
              <a:tblPr/>
              <a:tblGrid>
                <a:gridCol w="609472">
                  <a:extLst>
                    <a:ext uri="{9D8B030D-6E8A-4147-A177-3AD203B41FA5}">
                      <a16:colId xmlns:a16="http://schemas.microsoft.com/office/drawing/2014/main" val="1398451426"/>
                    </a:ext>
                  </a:extLst>
                </a:gridCol>
                <a:gridCol w="609472">
                  <a:extLst>
                    <a:ext uri="{9D8B030D-6E8A-4147-A177-3AD203B41FA5}">
                      <a16:colId xmlns:a16="http://schemas.microsoft.com/office/drawing/2014/main" val="2569647283"/>
                    </a:ext>
                  </a:extLst>
                </a:gridCol>
                <a:gridCol w="609472">
                  <a:extLst>
                    <a:ext uri="{9D8B030D-6E8A-4147-A177-3AD203B41FA5}">
                      <a16:colId xmlns:a16="http://schemas.microsoft.com/office/drawing/2014/main" val="1841357675"/>
                    </a:ext>
                  </a:extLst>
                </a:gridCol>
                <a:gridCol w="609472">
                  <a:extLst>
                    <a:ext uri="{9D8B030D-6E8A-4147-A177-3AD203B41FA5}">
                      <a16:colId xmlns:a16="http://schemas.microsoft.com/office/drawing/2014/main" val="1180509321"/>
                    </a:ext>
                  </a:extLst>
                </a:gridCol>
                <a:gridCol w="609472">
                  <a:extLst>
                    <a:ext uri="{9D8B030D-6E8A-4147-A177-3AD203B41FA5}">
                      <a16:colId xmlns:a16="http://schemas.microsoft.com/office/drawing/2014/main" val="1474005870"/>
                    </a:ext>
                  </a:extLst>
                </a:gridCol>
                <a:gridCol w="609472">
                  <a:extLst>
                    <a:ext uri="{9D8B030D-6E8A-4147-A177-3AD203B41FA5}">
                      <a16:colId xmlns:a16="http://schemas.microsoft.com/office/drawing/2014/main" val="4219758384"/>
                    </a:ext>
                  </a:extLst>
                </a:gridCol>
                <a:gridCol w="609472">
                  <a:extLst>
                    <a:ext uri="{9D8B030D-6E8A-4147-A177-3AD203B41FA5}">
                      <a16:colId xmlns:a16="http://schemas.microsoft.com/office/drawing/2014/main" val="1034361926"/>
                    </a:ext>
                  </a:extLst>
                </a:gridCol>
                <a:gridCol w="609472">
                  <a:extLst>
                    <a:ext uri="{9D8B030D-6E8A-4147-A177-3AD203B41FA5}">
                      <a16:colId xmlns:a16="http://schemas.microsoft.com/office/drawing/2014/main" val="1279000264"/>
                    </a:ext>
                  </a:extLst>
                </a:gridCol>
                <a:gridCol w="609472">
                  <a:extLst>
                    <a:ext uri="{9D8B030D-6E8A-4147-A177-3AD203B41FA5}">
                      <a16:colId xmlns:a16="http://schemas.microsoft.com/office/drawing/2014/main" val="573339307"/>
                    </a:ext>
                  </a:extLst>
                </a:gridCol>
                <a:gridCol w="609472">
                  <a:extLst>
                    <a:ext uri="{9D8B030D-6E8A-4147-A177-3AD203B41FA5}">
                      <a16:colId xmlns:a16="http://schemas.microsoft.com/office/drawing/2014/main" val="1186591307"/>
                    </a:ext>
                  </a:extLst>
                </a:gridCol>
              </a:tblGrid>
              <a:tr h="5347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design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design_name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config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flow_status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total_runtime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routed_runtime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(Cell/mm^2)/Core_Util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DIEAREA_mm^2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CellPer_mm^2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OpenDP_Util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182040"/>
                  </a:ext>
                </a:extLst>
              </a:tr>
              <a:tr h="3850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/content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sigmoid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RUN_2023.06.12_13.03.28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flow failed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0h54m42s0ms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0h2m27s0ms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440.5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220.25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4717"/>
                  </a:ext>
                </a:extLst>
              </a:tr>
              <a:tr h="3850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Final_Util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Peak_Memory_Usage_MB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synth_cell_count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tritonRoute_violations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Short_violations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MetSpc_violations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OffGrid_violations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MinHole_violations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Other_violations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Magic_violations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357546"/>
                  </a:ext>
                </a:extLst>
              </a:tr>
              <a:tr h="1925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816.26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291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781550"/>
                  </a:ext>
                </a:extLst>
              </a:tr>
              <a:tr h="3850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pin_antenna_violations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net_antenna_violations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lvs_total_errors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cvc_total_errors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klayout_violations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wire_length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vias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pl_wns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optimized_wns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833877"/>
                  </a:ext>
                </a:extLst>
              </a:tr>
              <a:tr h="1925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336281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3346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-5.38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14710"/>
                  </a:ext>
                </a:extLst>
              </a:tr>
              <a:tr h="3850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fastroute_wns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spef_wns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pl_tns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optimized_tns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fastroute_tns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spef_tns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HPWL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routing_layer1_pct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routing_layer2_pct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827653"/>
                  </a:ext>
                </a:extLst>
              </a:tr>
              <a:tr h="1925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-36.12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-100.15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-837.86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15.28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87195"/>
                  </a:ext>
                </a:extLst>
              </a:tr>
              <a:tr h="3850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routing_layer3_pct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routing_layer4_pct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routing_layer5_pct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routing_layer6_pct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wires_count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wire_bits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public_wires_count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public_wire_bits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memories_count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memory_bits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40315"/>
                  </a:ext>
                </a:extLst>
              </a:tr>
              <a:tr h="1925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15.86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0.04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559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621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64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878649"/>
                  </a:ext>
                </a:extLst>
              </a:tr>
              <a:tr h="351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processes_count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cells_pre_abc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AND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DFF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NAND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NOR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OR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XOR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XNOR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MUX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7401"/>
                  </a:ext>
                </a:extLst>
              </a:tr>
              <a:tr h="1925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587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58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105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02210"/>
                  </a:ext>
                </a:extLst>
              </a:tr>
              <a:tr h="351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inputs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outputs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level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DecapCells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WelltapCells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DiodeCells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FillCells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NonPhysCells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TotalCells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CoreArea_um^2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698184"/>
                  </a:ext>
                </a:extLst>
              </a:tr>
              <a:tr h="1925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12958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6102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148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6890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881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26979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954839.5584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27508"/>
                  </a:ext>
                </a:extLst>
              </a:tr>
              <a:tr h="52231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power_slowest_internal_uW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power_slowest_switching_uW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power_slowest_leakage_uW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power_typical_internal_uW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power_typical_switching_uW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power_typical_leakage_uW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power_fastest_internal_uW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power_fastest_switching_uW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power_fastest_leakage_uW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critical_path_ns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741448"/>
                  </a:ext>
                </a:extLst>
              </a:tr>
              <a:tr h="1925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0.00089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0.00488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6.16E-07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41.87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39629"/>
                  </a:ext>
                </a:extLst>
              </a:tr>
              <a:tr h="38505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suggested_clock_period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suggested_clock_frequency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CLOCK_PERIOD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FP_ASPECT_RATIO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FP_CORE_UTIL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FP_PDN_HPITCH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FP_PDN_VPITCH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GRT_ADJUSTMENT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GRT_REPAIR_ANTENNAS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PL_TARGET_DENSITY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175980"/>
                  </a:ext>
                </a:extLst>
              </a:tr>
              <a:tr h="19252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46.12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21.68256722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0.3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0.75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006610"/>
                  </a:ext>
                </a:extLst>
              </a:tr>
              <a:tr h="5775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RUN_HEURISTIC_DIODE_INSERTION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STD_CELL_LIBRARY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SYNTH_MAX_FANOUT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SYNTH_STRATEGY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390549"/>
                  </a:ext>
                </a:extLst>
              </a:tr>
              <a:tr h="38505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gf180mcu_fd_sc_mcu7t5v0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AREA 0</a:t>
                      </a: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5901" marR="5901" marT="590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109140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0A5C6C00-112F-65BE-FEA4-60AD7CA73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2" r="21957"/>
          <a:stretch/>
        </p:blipFill>
        <p:spPr>
          <a:xfrm>
            <a:off x="577049" y="1621480"/>
            <a:ext cx="4682031" cy="471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02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2252911E-12C6-B7F2-E537-0BE909F72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F924FFA-7826-B5CD-3935-356D9A1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err="1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noc</a:t>
            </a:r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 </a:t>
            </a:r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矩陣乘法器</a:t>
            </a:r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-</a:t>
            </a:r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單元</a:t>
            </a:r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IO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27A41-BD8A-5134-23B8-6F7E83E6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6D56AC-A797-02E6-FBF1-B3027B68AC7B}"/>
              </a:ext>
            </a:extLst>
          </p:cNvPr>
          <p:cNvSpPr/>
          <p:nvPr/>
        </p:nvSpPr>
        <p:spPr>
          <a:xfrm>
            <a:off x="4844952" y="2700115"/>
            <a:ext cx="2497540" cy="1978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2259CE4-FFE8-484E-B757-89936CB74EFC}"/>
              </a:ext>
            </a:extLst>
          </p:cNvPr>
          <p:cNvCxnSpPr/>
          <p:nvPr/>
        </p:nvCxnSpPr>
        <p:spPr>
          <a:xfrm>
            <a:off x="3384641" y="3111685"/>
            <a:ext cx="14603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343138F-62D0-59E3-CF8C-2220C23A9474}"/>
              </a:ext>
            </a:extLst>
          </p:cNvPr>
          <p:cNvCxnSpPr/>
          <p:nvPr/>
        </p:nvCxnSpPr>
        <p:spPr>
          <a:xfrm>
            <a:off x="3384641" y="4082951"/>
            <a:ext cx="14603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3874AA6-6C4E-10DF-6BB8-2CB943E5B933}"/>
              </a:ext>
            </a:extLst>
          </p:cNvPr>
          <p:cNvCxnSpPr/>
          <p:nvPr/>
        </p:nvCxnSpPr>
        <p:spPr>
          <a:xfrm>
            <a:off x="7342492" y="3694128"/>
            <a:ext cx="14603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13F4211-AB55-6DEC-7B5C-CAF5AB07A843}"/>
              </a:ext>
            </a:extLst>
          </p:cNvPr>
          <p:cNvSpPr txBox="1"/>
          <p:nvPr/>
        </p:nvSpPr>
        <p:spPr>
          <a:xfrm>
            <a:off x="716504" y="2927019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Vec1_32bit_array_len_100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B724E16-E3FD-9C14-161E-2B8C72EE3102}"/>
              </a:ext>
            </a:extLst>
          </p:cNvPr>
          <p:cNvSpPr txBox="1"/>
          <p:nvPr/>
        </p:nvSpPr>
        <p:spPr>
          <a:xfrm>
            <a:off x="122826" y="3898285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array_32bit_array_len_400*100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501CB4-BF7E-58E2-E2E0-B84BD450C2AE}"/>
              </a:ext>
            </a:extLst>
          </p:cNvPr>
          <p:cNvSpPr txBox="1"/>
          <p:nvPr/>
        </p:nvSpPr>
        <p:spPr>
          <a:xfrm>
            <a:off x="6130685" y="3504911"/>
            <a:ext cx="7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                                                  vec2_32bit_array_len_100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430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20">
            <a:extLst>
              <a:ext uri="{FF2B5EF4-FFF2-40B4-BE49-F238E27FC236}">
                <a16:creationId xmlns:a16="http://schemas.microsoft.com/office/drawing/2014/main" id="{57E13102-D47C-B2D7-8423-3058FAB51CFF}"/>
              </a:ext>
            </a:extLst>
          </p:cNvPr>
          <p:cNvSpPr/>
          <p:nvPr/>
        </p:nvSpPr>
        <p:spPr>
          <a:xfrm rot="698290">
            <a:off x="913118" y="591005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06C21710-CE7B-5A44-E000-BFDDBA77B5B7}"/>
              </a:ext>
            </a:extLst>
          </p:cNvPr>
          <p:cNvSpPr/>
          <p:nvPr/>
        </p:nvSpPr>
        <p:spPr>
          <a:xfrm rot="4984242">
            <a:off x="-319812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177FDBA1-1C9A-0C6C-6ACB-7305C700439B}"/>
              </a:ext>
            </a:extLst>
          </p:cNvPr>
          <p:cNvSpPr/>
          <p:nvPr/>
        </p:nvSpPr>
        <p:spPr>
          <a:xfrm rot="10501424">
            <a:off x="3570455" y="-176835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FEB0BEA1-45C1-C1AF-5F4F-337A82BE2CF9}"/>
              </a:ext>
            </a:extLst>
          </p:cNvPr>
          <p:cNvSpPr/>
          <p:nvPr/>
        </p:nvSpPr>
        <p:spPr>
          <a:xfrm rot="17821903">
            <a:off x="6509671" y="4692878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20">
            <a:extLst>
              <a:ext uri="{FF2B5EF4-FFF2-40B4-BE49-F238E27FC236}">
                <a16:creationId xmlns:a16="http://schemas.microsoft.com/office/drawing/2014/main" id="{02A62F74-7C6D-08B8-22B9-DFE1C84F2AA6}"/>
              </a:ext>
            </a:extLst>
          </p:cNvPr>
          <p:cNvSpPr/>
          <p:nvPr/>
        </p:nvSpPr>
        <p:spPr>
          <a:xfrm rot="15812566">
            <a:off x="9815730" y="346285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20">
            <a:extLst>
              <a:ext uri="{FF2B5EF4-FFF2-40B4-BE49-F238E27FC236}">
                <a16:creationId xmlns:a16="http://schemas.microsoft.com/office/drawing/2014/main" id="{1FDAEE40-C6ED-C0FD-3672-9E6262391F53}"/>
              </a:ext>
            </a:extLst>
          </p:cNvPr>
          <p:cNvSpPr/>
          <p:nvPr/>
        </p:nvSpPr>
        <p:spPr>
          <a:xfrm rot="7601386">
            <a:off x="-1352356" y="-162374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華康中圓體" panose="020F0509000000000000" pitchFamily="49" charset="-120"/>
                <a:ea typeface="華康中圓體" panose="020F0509000000000000" pitchFamily="49" charset="-120"/>
              </a:rPr>
              <a:t>noc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矩陣乘法器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接線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26726-540B-10E1-6188-715EE4EF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3F173F-EC48-D7C0-2816-FB8AE370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361" y="0"/>
            <a:ext cx="387363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C4B39B8-7E1A-F6B7-557E-65B45FA6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4" y="2401655"/>
            <a:ext cx="3458058" cy="5620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A04B28E-0453-979A-4237-8442B3D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54" y="4101792"/>
            <a:ext cx="7716327" cy="2210108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A17E149-130F-F9AB-C4E2-A09D26387949}"/>
              </a:ext>
            </a:extLst>
          </p:cNvPr>
          <p:cNvCxnSpPr>
            <a:cxnSpLocks/>
          </p:cNvCxnSpPr>
          <p:nvPr/>
        </p:nvCxnSpPr>
        <p:spPr>
          <a:xfrm flipH="1">
            <a:off x="1132764" y="3259700"/>
            <a:ext cx="341194" cy="707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02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20">
            <a:extLst>
              <a:ext uri="{FF2B5EF4-FFF2-40B4-BE49-F238E27FC236}">
                <a16:creationId xmlns:a16="http://schemas.microsoft.com/office/drawing/2014/main" id="{CE879846-DB66-BA82-FECA-59BDF6E72E3D}"/>
              </a:ext>
            </a:extLst>
          </p:cNvPr>
          <p:cNvSpPr/>
          <p:nvPr/>
        </p:nvSpPr>
        <p:spPr>
          <a:xfrm rot="698290">
            <a:off x="913118" y="591005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20">
            <a:extLst>
              <a:ext uri="{FF2B5EF4-FFF2-40B4-BE49-F238E27FC236}">
                <a16:creationId xmlns:a16="http://schemas.microsoft.com/office/drawing/2014/main" id="{625B6184-639D-F1E3-8C84-234C29979009}"/>
              </a:ext>
            </a:extLst>
          </p:cNvPr>
          <p:cNvSpPr/>
          <p:nvPr/>
        </p:nvSpPr>
        <p:spPr>
          <a:xfrm rot="4984242">
            <a:off x="-319812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20">
            <a:extLst>
              <a:ext uri="{FF2B5EF4-FFF2-40B4-BE49-F238E27FC236}">
                <a16:creationId xmlns:a16="http://schemas.microsoft.com/office/drawing/2014/main" id="{21114F86-F681-D75B-1CD9-F82CD5CDD34E}"/>
              </a:ext>
            </a:extLst>
          </p:cNvPr>
          <p:cNvSpPr/>
          <p:nvPr/>
        </p:nvSpPr>
        <p:spPr>
          <a:xfrm rot="10501424">
            <a:off x="3570455" y="-176835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20">
            <a:extLst>
              <a:ext uri="{FF2B5EF4-FFF2-40B4-BE49-F238E27FC236}">
                <a16:creationId xmlns:a16="http://schemas.microsoft.com/office/drawing/2014/main" id="{F52884D6-7592-EBE4-8F8E-C569D2162C7A}"/>
              </a:ext>
            </a:extLst>
          </p:cNvPr>
          <p:cNvSpPr/>
          <p:nvPr/>
        </p:nvSpPr>
        <p:spPr>
          <a:xfrm rot="17821903">
            <a:off x="6509671" y="4692878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C806697E-D215-456A-5E44-21628C823144}"/>
              </a:ext>
            </a:extLst>
          </p:cNvPr>
          <p:cNvSpPr/>
          <p:nvPr/>
        </p:nvSpPr>
        <p:spPr>
          <a:xfrm rot="15812566">
            <a:off x="9815730" y="346285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5632E152-CC12-9F24-16F1-5B97995C5B42}"/>
              </a:ext>
            </a:extLst>
          </p:cNvPr>
          <p:cNvSpPr/>
          <p:nvPr/>
        </p:nvSpPr>
        <p:spPr>
          <a:xfrm rot="7601386">
            <a:off x="-1352356" y="-162374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華康中圓體" panose="020F0509000000000000" pitchFamily="49" charset="-120"/>
                <a:ea typeface="華康中圓體" panose="020F0509000000000000" pitchFamily="49" charset="-120"/>
              </a:rPr>
              <a:t>noc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矩陣乘法器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驗證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89F6F43-0267-B7EF-EA8E-1562A227B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78" y="477661"/>
            <a:ext cx="2852052" cy="182332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C30311-B2D7-04D5-0677-D05DDB0E8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0" y="3088066"/>
            <a:ext cx="5408781" cy="29378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2627B9-E9ED-0B6E-D675-CDCB7E3CD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88066"/>
            <a:ext cx="5450006" cy="29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72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531" y="2098163"/>
            <a:ext cx="10515600" cy="1325563"/>
          </a:xfrm>
        </p:spPr>
        <p:txBody>
          <a:bodyPr/>
          <a:lstStyle/>
          <a:p>
            <a:r>
              <a:rPr lang="en-US" altLang="zh-TW" dirty="0" err="1">
                <a:latin typeface="華康中圓體" panose="020F0509000000000000" pitchFamily="49" charset="-120"/>
                <a:ea typeface="華康中圓體" panose="020F0509000000000000" pitchFamily="49" charset="-120"/>
              </a:rPr>
              <a:t>noc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矩陣乘法器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改進空間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26726-540B-10E1-6188-715EE4EFD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1968" y="4442385"/>
            <a:ext cx="10515600" cy="4351338"/>
          </a:xfrm>
        </p:spPr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用控制縮短面積，用時間去換</a:t>
            </a:r>
          </a:p>
        </p:txBody>
      </p:sp>
      <p:sp>
        <p:nvSpPr>
          <p:cNvPr id="4" name="橢圓 20">
            <a:extLst>
              <a:ext uri="{FF2B5EF4-FFF2-40B4-BE49-F238E27FC236}">
                <a16:creationId xmlns:a16="http://schemas.microsoft.com/office/drawing/2014/main" id="{57147203-E10C-598C-ADAB-160A172245E7}"/>
              </a:ext>
            </a:extLst>
          </p:cNvPr>
          <p:cNvSpPr/>
          <p:nvPr/>
        </p:nvSpPr>
        <p:spPr>
          <a:xfrm rot="698290">
            <a:off x="913118" y="591005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20">
            <a:extLst>
              <a:ext uri="{FF2B5EF4-FFF2-40B4-BE49-F238E27FC236}">
                <a16:creationId xmlns:a16="http://schemas.microsoft.com/office/drawing/2014/main" id="{6395A419-79CE-DFFD-E307-1749D8AE4F39}"/>
              </a:ext>
            </a:extLst>
          </p:cNvPr>
          <p:cNvSpPr/>
          <p:nvPr/>
        </p:nvSpPr>
        <p:spPr>
          <a:xfrm rot="4984242">
            <a:off x="-319812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A65FB7F4-DC05-AEC0-919F-D1DBB60D6651}"/>
              </a:ext>
            </a:extLst>
          </p:cNvPr>
          <p:cNvSpPr/>
          <p:nvPr/>
        </p:nvSpPr>
        <p:spPr>
          <a:xfrm rot="10501424">
            <a:off x="3570455" y="-176835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C194B574-5BD6-7F19-8385-7B882D000168}"/>
              </a:ext>
            </a:extLst>
          </p:cNvPr>
          <p:cNvSpPr/>
          <p:nvPr/>
        </p:nvSpPr>
        <p:spPr>
          <a:xfrm rot="17821903">
            <a:off x="6509671" y="4692878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3BB98FA6-CC3C-5E87-4121-3386BA5A97E4}"/>
              </a:ext>
            </a:extLst>
          </p:cNvPr>
          <p:cNvSpPr/>
          <p:nvPr/>
        </p:nvSpPr>
        <p:spPr>
          <a:xfrm rot="15812566">
            <a:off x="9815730" y="346285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BC1C85C5-C06F-C974-F2F4-F809555B9736}"/>
              </a:ext>
            </a:extLst>
          </p:cNvPr>
          <p:cNvSpPr/>
          <p:nvPr/>
        </p:nvSpPr>
        <p:spPr>
          <a:xfrm rot="7601386">
            <a:off x="-1352356" y="-162374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673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B6CDEE23-4187-D974-2DC7-92734C56A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F924FFA-7826-B5CD-3935-356D9A1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向量加法器</a:t>
            </a:r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-</a:t>
            </a:r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單元</a:t>
            </a:r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IO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27A41-BD8A-5134-23B8-6F7E83E6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95E768-BAB3-CA30-F899-13E66A738F18}"/>
              </a:ext>
            </a:extLst>
          </p:cNvPr>
          <p:cNvSpPr/>
          <p:nvPr/>
        </p:nvSpPr>
        <p:spPr>
          <a:xfrm>
            <a:off x="4844952" y="2509049"/>
            <a:ext cx="2497540" cy="1978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8F4608D-4B51-E390-C538-6B5CB7A14A3D}"/>
              </a:ext>
            </a:extLst>
          </p:cNvPr>
          <p:cNvCxnSpPr/>
          <p:nvPr/>
        </p:nvCxnSpPr>
        <p:spPr>
          <a:xfrm>
            <a:off x="3384641" y="2920619"/>
            <a:ext cx="14603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F222068-80DB-09BC-54CB-03657DACF1E2}"/>
              </a:ext>
            </a:extLst>
          </p:cNvPr>
          <p:cNvCxnSpPr/>
          <p:nvPr/>
        </p:nvCxnSpPr>
        <p:spPr>
          <a:xfrm>
            <a:off x="3384641" y="3891885"/>
            <a:ext cx="14603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2D5949A-75F8-5041-0BC8-A4AE61B0481D}"/>
              </a:ext>
            </a:extLst>
          </p:cNvPr>
          <p:cNvCxnSpPr/>
          <p:nvPr/>
        </p:nvCxnSpPr>
        <p:spPr>
          <a:xfrm>
            <a:off x="7342492" y="3503062"/>
            <a:ext cx="14603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1C8A1A-C182-0477-A7C4-093E0AF3646A}"/>
              </a:ext>
            </a:extLst>
          </p:cNvPr>
          <p:cNvSpPr txBox="1"/>
          <p:nvPr/>
        </p:nvSpPr>
        <p:spPr>
          <a:xfrm>
            <a:off x="348013" y="2735953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Vec1_32bit_array_len_100/400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E38622-8D85-3232-D1D5-FD524CF595A0}"/>
              </a:ext>
            </a:extLst>
          </p:cNvPr>
          <p:cNvSpPr txBox="1"/>
          <p:nvPr/>
        </p:nvSpPr>
        <p:spPr>
          <a:xfrm>
            <a:off x="334361" y="3707219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Vec2_32bit_array_len_100/400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415CE55-4F7A-45C3-DDF1-76A9C12D6086}"/>
              </a:ext>
            </a:extLst>
          </p:cNvPr>
          <p:cNvSpPr txBox="1"/>
          <p:nvPr/>
        </p:nvSpPr>
        <p:spPr>
          <a:xfrm>
            <a:off x="6130685" y="3313845"/>
            <a:ext cx="7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+                                                  vec3_32bit_array_len_100/400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770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635DA1-FC42-DFB5-8D0C-63010B93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027" y="1405999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華康漆隸體W5" panose="040B0509000000000000" pitchFamily="81" charset="-120"/>
                <a:ea typeface="華康漆隸體W5" panose="040B0509000000000000" pitchFamily="81" charset="-120"/>
              </a:rPr>
              <a:t>PREV-PROBLEM</a:t>
            </a:r>
            <a:endParaRPr lang="zh-TW" altLang="en-US" dirty="0">
              <a:latin typeface="華康漆隸體W5" panose="040B0509000000000000" pitchFamily="81" charset="-120"/>
              <a:ea typeface="華康漆隸體W5" panose="040B0509000000000000" pitchFamily="81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7175CB-D389-72C5-0799-848D4DC71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027" y="30685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why use 16 bit data? </a:t>
            </a:r>
          </a:p>
          <a:p>
            <a:pPr marL="0" indent="0">
              <a:buNone/>
            </a:pPr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what is the h/w struct? it is unclear. </a:t>
            </a:r>
          </a:p>
          <a:p>
            <a:pPr marL="0" indent="0">
              <a:buNone/>
            </a:pPr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is the tanh </a:t>
            </a:r>
            <a:r>
              <a:rPr lang="zh-TW" altLang="en-US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精準</a:t>
            </a:r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? </a:t>
            </a:r>
          </a:p>
          <a:p>
            <a:pPr marL="0" indent="0">
              <a:buNone/>
            </a:pPr>
            <a:r>
              <a:rPr lang="zh-TW" altLang="en-US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對</a:t>
            </a:r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RNN</a:t>
            </a:r>
            <a:r>
              <a:rPr lang="zh-TW" altLang="en-US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之瞭解不足</a:t>
            </a:r>
          </a:p>
        </p:txBody>
      </p:sp>
      <p:sp>
        <p:nvSpPr>
          <p:cNvPr id="4" name="橢圓 20">
            <a:extLst>
              <a:ext uri="{FF2B5EF4-FFF2-40B4-BE49-F238E27FC236}">
                <a16:creationId xmlns:a16="http://schemas.microsoft.com/office/drawing/2014/main" id="{0712FE15-DAD6-9775-A2B1-83A5B534511B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20">
            <a:extLst>
              <a:ext uri="{FF2B5EF4-FFF2-40B4-BE49-F238E27FC236}">
                <a16:creationId xmlns:a16="http://schemas.microsoft.com/office/drawing/2014/main" id="{DFFE0EFA-3647-CF1C-2F1E-47D59CB35A50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91E4FE56-E5BA-DA1D-51BA-A0328CC7318B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5DFB112E-32C2-F091-061D-0CCEA1C73B8C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8A554680-0ADF-9214-3C9E-76472CC452A6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7E604962-69DD-996D-5810-F66DCAD9CBB9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36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橢圓 20">
            <a:extLst>
              <a:ext uri="{FF2B5EF4-FFF2-40B4-BE49-F238E27FC236}">
                <a16:creationId xmlns:a16="http://schemas.microsoft.com/office/drawing/2014/main" id="{26B16076-A1AB-1591-4C62-5A36023906CB}"/>
              </a:ext>
            </a:extLst>
          </p:cNvPr>
          <p:cNvSpPr/>
          <p:nvPr/>
        </p:nvSpPr>
        <p:spPr>
          <a:xfrm rot="698290">
            <a:off x="913118" y="591005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20">
            <a:extLst>
              <a:ext uri="{FF2B5EF4-FFF2-40B4-BE49-F238E27FC236}">
                <a16:creationId xmlns:a16="http://schemas.microsoft.com/office/drawing/2014/main" id="{E97D18D1-A27F-2D9B-8A11-F4D4E978E53F}"/>
              </a:ext>
            </a:extLst>
          </p:cNvPr>
          <p:cNvSpPr/>
          <p:nvPr/>
        </p:nvSpPr>
        <p:spPr>
          <a:xfrm rot="4984242">
            <a:off x="-319812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088CA114-86DD-F9D7-0144-51D66E873C16}"/>
              </a:ext>
            </a:extLst>
          </p:cNvPr>
          <p:cNvSpPr/>
          <p:nvPr/>
        </p:nvSpPr>
        <p:spPr>
          <a:xfrm rot="10501424">
            <a:off x="3570455" y="-176835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20">
            <a:extLst>
              <a:ext uri="{FF2B5EF4-FFF2-40B4-BE49-F238E27FC236}">
                <a16:creationId xmlns:a16="http://schemas.microsoft.com/office/drawing/2014/main" id="{E86BA57F-E0C5-9DB2-EC48-3A394915932A}"/>
              </a:ext>
            </a:extLst>
          </p:cNvPr>
          <p:cNvSpPr/>
          <p:nvPr/>
        </p:nvSpPr>
        <p:spPr>
          <a:xfrm rot="17821903">
            <a:off x="6509671" y="4692878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CAE49D4-91C0-0BF1-D84B-7EAAC8218A1A}"/>
              </a:ext>
            </a:extLst>
          </p:cNvPr>
          <p:cNvSpPr/>
          <p:nvPr/>
        </p:nvSpPr>
        <p:spPr>
          <a:xfrm rot="15812566">
            <a:off x="9815730" y="346285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0">
            <a:extLst>
              <a:ext uri="{FF2B5EF4-FFF2-40B4-BE49-F238E27FC236}">
                <a16:creationId xmlns:a16="http://schemas.microsoft.com/office/drawing/2014/main" id="{0D195A0C-4D9C-5B71-1AE5-2454E2943B7A}"/>
              </a:ext>
            </a:extLst>
          </p:cNvPr>
          <p:cNvSpPr/>
          <p:nvPr/>
        </p:nvSpPr>
        <p:spPr>
          <a:xfrm rot="7601386">
            <a:off x="-1352356" y="-162374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向量加法器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接線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A26726-540B-10E1-6188-715EE4EF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6D93AD-1B32-8C0E-32BC-4A003249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09" y="2442599"/>
            <a:ext cx="3458058" cy="562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B7292F-D3B1-9663-3933-D90D5681C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09" y="4309781"/>
            <a:ext cx="3458058" cy="562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1BCD467-9AB3-1584-9C92-F7C4171B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268" y="3429000"/>
            <a:ext cx="3458058" cy="562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30410A6-26B4-B60E-3160-2FF7EBBC29B7}"/>
              </a:ext>
            </a:extLst>
          </p:cNvPr>
          <p:cNvCxnSpPr/>
          <p:nvPr/>
        </p:nvCxnSpPr>
        <p:spPr>
          <a:xfrm>
            <a:off x="4558352" y="3004652"/>
            <a:ext cx="0" cy="1198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B6CD82C-90EA-E3E3-6B6A-353A8B785DF4}"/>
              </a:ext>
            </a:extLst>
          </p:cNvPr>
          <p:cNvCxnSpPr/>
          <p:nvPr/>
        </p:nvCxnSpPr>
        <p:spPr>
          <a:xfrm flipV="1">
            <a:off x="4945267" y="4001294"/>
            <a:ext cx="4608166" cy="589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FC30306-AC68-3056-363B-AAC000E374AA}"/>
              </a:ext>
            </a:extLst>
          </p:cNvPr>
          <p:cNvCxnSpPr/>
          <p:nvPr/>
        </p:nvCxnSpPr>
        <p:spPr>
          <a:xfrm>
            <a:off x="3821373" y="3004652"/>
            <a:ext cx="0" cy="1198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DE6BCE5-43D0-F721-3726-5B40F2D2054A}"/>
              </a:ext>
            </a:extLst>
          </p:cNvPr>
          <p:cNvCxnSpPr/>
          <p:nvPr/>
        </p:nvCxnSpPr>
        <p:spPr>
          <a:xfrm flipV="1">
            <a:off x="3848669" y="3848669"/>
            <a:ext cx="4926841" cy="10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8417FE6-325C-3E30-54A0-18AB7F6E1A41}"/>
              </a:ext>
            </a:extLst>
          </p:cNvPr>
          <p:cNvCxnSpPr/>
          <p:nvPr/>
        </p:nvCxnSpPr>
        <p:spPr>
          <a:xfrm>
            <a:off x="3044390" y="3004652"/>
            <a:ext cx="0" cy="1291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AFB3C52-4A27-282F-48C0-00A6985720B3}"/>
              </a:ext>
            </a:extLst>
          </p:cNvPr>
          <p:cNvCxnSpPr/>
          <p:nvPr/>
        </p:nvCxnSpPr>
        <p:spPr>
          <a:xfrm flipV="1">
            <a:off x="3016155" y="3848669"/>
            <a:ext cx="5008729" cy="10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C390866-F42B-AB90-1948-46E2EEE4E42B}"/>
              </a:ext>
            </a:extLst>
          </p:cNvPr>
          <p:cNvCxnSpPr/>
          <p:nvPr/>
        </p:nvCxnSpPr>
        <p:spPr>
          <a:xfrm>
            <a:off x="2410195" y="3004652"/>
            <a:ext cx="0" cy="1291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3221A11-432C-152E-A5AE-64A9F2DC0103}"/>
              </a:ext>
            </a:extLst>
          </p:cNvPr>
          <p:cNvCxnSpPr/>
          <p:nvPr/>
        </p:nvCxnSpPr>
        <p:spPr>
          <a:xfrm flipV="1">
            <a:off x="2674961" y="3848669"/>
            <a:ext cx="4574389" cy="51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0C75172-BDDA-AC04-ADB8-854824938ECC}"/>
              </a:ext>
            </a:extLst>
          </p:cNvPr>
          <p:cNvCxnSpPr>
            <a:cxnSpLocks/>
          </p:cNvCxnSpPr>
          <p:nvPr/>
        </p:nvCxnSpPr>
        <p:spPr>
          <a:xfrm>
            <a:off x="1776001" y="3014893"/>
            <a:ext cx="0" cy="1281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8D660F4-859E-4E48-E724-9237A96E8D1D}"/>
              </a:ext>
            </a:extLst>
          </p:cNvPr>
          <p:cNvCxnSpPr/>
          <p:nvPr/>
        </p:nvCxnSpPr>
        <p:spPr>
          <a:xfrm flipV="1">
            <a:off x="2047164" y="3604081"/>
            <a:ext cx="4517409" cy="1267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974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0">
            <a:extLst>
              <a:ext uri="{FF2B5EF4-FFF2-40B4-BE49-F238E27FC236}">
                <a16:creationId xmlns:a16="http://schemas.microsoft.com/office/drawing/2014/main" id="{1CB83327-2946-BA8B-49BD-031B97AFB081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20">
            <a:extLst>
              <a:ext uri="{FF2B5EF4-FFF2-40B4-BE49-F238E27FC236}">
                <a16:creationId xmlns:a16="http://schemas.microsoft.com/office/drawing/2014/main" id="{ED497FC5-B051-4067-D0E8-DC5F8B5FFFF2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7DA34566-01EE-AE20-5990-63283BE9A456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5D813B09-33AC-03B1-ED23-449F582B5111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95B265DA-719F-0917-405E-5FA8F97B2299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77D88F09-5922-0CE4-D165-176D46447137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向量加法器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驗證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3ED6050E-0C4F-994D-7AB0-2787BD5B0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3347" y="1825625"/>
            <a:ext cx="86853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52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0">
            <a:extLst>
              <a:ext uri="{FF2B5EF4-FFF2-40B4-BE49-F238E27FC236}">
                <a16:creationId xmlns:a16="http://schemas.microsoft.com/office/drawing/2014/main" id="{D0027E3A-C9C5-6476-B027-4865B914F202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20">
            <a:extLst>
              <a:ext uri="{FF2B5EF4-FFF2-40B4-BE49-F238E27FC236}">
                <a16:creationId xmlns:a16="http://schemas.microsoft.com/office/drawing/2014/main" id="{5637713D-B612-04EA-EFCE-AE7F4B4C7731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20">
            <a:extLst>
              <a:ext uri="{FF2B5EF4-FFF2-40B4-BE49-F238E27FC236}">
                <a16:creationId xmlns:a16="http://schemas.microsoft.com/office/drawing/2014/main" id="{34A5FBD7-C455-4394-6733-7B2D54809D08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D7F19B9D-2C55-F0CE-F069-A06FAF4CDA7E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160A5E70-369F-AB4A-5FFA-19263D9C4D52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0B9FA243-78B1-107A-862A-17091B30750A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9F15C7-8F98-DFC0-EE6A-02ADEDFA5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向量加法器</a:t>
            </a:r>
            <a:r>
              <a:rPr lang="en-US" altLang="zh-TW" b="1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b="1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生成器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3074" name="Picture 2" descr="圖片">
            <a:extLst>
              <a:ext uri="{FF2B5EF4-FFF2-40B4-BE49-F238E27FC236}">
                <a16:creationId xmlns:a16="http://schemas.microsoft.com/office/drawing/2014/main" id="{4A49F7E2-01A8-BEAE-D8EE-7321C9FED0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006" y="1499763"/>
            <a:ext cx="3875969" cy="517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83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802D679-6052-1F3E-6031-3DC5B42C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F924FFA-7826-B5CD-3935-356D9A16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向量乘法器</a:t>
            </a:r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-</a:t>
            </a:r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單元</a:t>
            </a:r>
            <a:r>
              <a:rPr lang="en-US" altLang="zh-TW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IO</a:t>
            </a:r>
            <a:endParaRPr lang="zh-TW" altLang="en-US" dirty="0">
              <a:ln w="9525">
                <a:solidFill>
                  <a:schemeClr val="bg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27A41-BD8A-5134-23B8-6F7E83E6A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E141D1-FC98-729C-8AEA-F4CA1B0A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84" y="1690688"/>
            <a:ext cx="6759316" cy="5853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DEAC8DA-89D2-719B-E1C3-24C702D366B3}"/>
              </a:ext>
            </a:extLst>
          </p:cNvPr>
          <p:cNvSpPr/>
          <p:nvPr/>
        </p:nvSpPr>
        <p:spPr>
          <a:xfrm>
            <a:off x="4844952" y="3014015"/>
            <a:ext cx="2497540" cy="19789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C0577F9-AF5A-615D-E669-8E916A7220A8}"/>
              </a:ext>
            </a:extLst>
          </p:cNvPr>
          <p:cNvCxnSpPr/>
          <p:nvPr/>
        </p:nvCxnSpPr>
        <p:spPr>
          <a:xfrm>
            <a:off x="3384641" y="3425585"/>
            <a:ext cx="14603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DF0C770-C4F4-E353-24B3-B81764C75D3D}"/>
              </a:ext>
            </a:extLst>
          </p:cNvPr>
          <p:cNvCxnSpPr/>
          <p:nvPr/>
        </p:nvCxnSpPr>
        <p:spPr>
          <a:xfrm>
            <a:off x="3384641" y="4396851"/>
            <a:ext cx="14603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30EF3F6-9EE3-F1BD-7E1A-F3E369004C3E}"/>
              </a:ext>
            </a:extLst>
          </p:cNvPr>
          <p:cNvCxnSpPr/>
          <p:nvPr/>
        </p:nvCxnSpPr>
        <p:spPr>
          <a:xfrm>
            <a:off x="7342492" y="4008028"/>
            <a:ext cx="14603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7A22F2-2A77-DF84-2EE5-6F6A24D81358}"/>
              </a:ext>
            </a:extLst>
          </p:cNvPr>
          <p:cNvSpPr txBox="1"/>
          <p:nvPr/>
        </p:nvSpPr>
        <p:spPr>
          <a:xfrm>
            <a:off x="716504" y="3240919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Vec1_32bit_array_len_100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2CDC0F8-35E0-75CC-F6F0-C93D453202B4}"/>
              </a:ext>
            </a:extLst>
          </p:cNvPr>
          <p:cNvSpPr txBox="1"/>
          <p:nvPr/>
        </p:nvSpPr>
        <p:spPr>
          <a:xfrm>
            <a:off x="716503" y="4212185"/>
            <a:ext cx="326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Vec2_32bit_array_len_100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68942B-7BEC-E852-8DFC-55BB5203D4C2}"/>
              </a:ext>
            </a:extLst>
          </p:cNvPr>
          <p:cNvSpPr txBox="1"/>
          <p:nvPr/>
        </p:nvSpPr>
        <p:spPr>
          <a:xfrm>
            <a:off x="6130685" y="3818811"/>
            <a:ext cx="7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                                                  vec3_32bit_array_len_100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4701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橢圓 20">
            <a:extLst>
              <a:ext uri="{FF2B5EF4-FFF2-40B4-BE49-F238E27FC236}">
                <a16:creationId xmlns:a16="http://schemas.microsoft.com/office/drawing/2014/main" id="{A24B4D7A-DF84-B5FC-2447-9E09A5533669}"/>
              </a:ext>
            </a:extLst>
          </p:cNvPr>
          <p:cNvSpPr/>
          <p:nvPr/>
        </p:nvSpPr>
        <p:spPr>
          <a:xfrm rot="698290">
            <a:off x="913118" y="591005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20">
            <a:extLst>
              <a:ext uri="{FF2B5EF4-FFF2-40B4-BE49-F238E27FC236}">
                <a16:creationId xmlns:a16="http://schemas.microsoft.com/office/drawing/2014/main" id="{612639C0-638F-F0AB-E77C-96EAA21C2A95}"/>
              </a:ext>
            </a:extLst>
          </p:cNvPr>
          <p:cNvSpPr/>
          <p:nvPr/>
        </p:nvSpPr>
        <p:spPr>
          <a:xfrm rot="4984242">
            <a:off x="-319812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20">
            <a:extLst>
              <a:ext uri="{FF2B5EF4-FFF2-40B4-BE49-F238E27FC236}">
                <a16:creationId xmlns:a16="http://schemas.microsoft.com/office/drawing/2014/main" id="{28FECAE0-0AE4-82CD-630D-9AA7BB5B3BF1}"/>
              </a:ext>
            </a:extLst>
          </p:cNvPr>
          <p:cNvSpPr/>
          <p:nvPr/>
        </p:nvSpPr>
        <p:spPr>
          <a:xfrm rot="10501424">
            <a:off x="3570455" y="-176835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20">
            <a:extLst>
              <a:ext uri="{FF2B5EF4-FFF2-40B4-BE49-F238E27FC236}">
                <a16:creationId xmlns:a16="http://schemas.microsoft.com/office/drawing/2014/main" id="{5E698C91-B72B-6BD8-A851-73A90793DD46}"/>
              </a:ext>
            </a:extLst>
          </p:cNvPr>
          <p:cNvSpPr/>
          <p:nvPr/>
        </p:nvSpPr>
        <p:spPr>
          <a:xfrm rot="17821903">
            <a:off x="6509671" y="4692878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20">
            <a:extLst>
              <a:ext uri="{FF2B5EF4-FFF2-40B4-BE49-F238E27FC236}">
                <a16:creationId xmlns:a16="http://schemas.microsoft.com/office/drawing/2014/main" id="{CB2B1039-A732-A6D1-B2CF-131AE628AE01}"/>
              </a:ext>
            </a:extLst>
          </p:cNvPr>
          <p:cNvSpPr/>
          <p:nvPr/>
        </p:nvSpPr>
        <p:spPr>
          <a:xfrm rot="15812566">
            <a:off x="9815730" y="346285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20">
            <a:extLst>
              <a:ext uri="{FF2B5EF4-FFF2-40B4-BE49-F238E27FC236}">
                <a16:creationId xmlns:a16="http://schemas.microsoft.com/office/drawing/2014/main" id="{2DA247D5-E0F5-B0CE-E0DF-EA787A0F41C5}"/>
              </a:ext>
            </a:extLst>
          </p:cNvPr>
          <p:cNvSpPr/>
          <p:nvPr/>
        </p:nvSpPr>
        <p:spPr>
          <a:xfrm rot="7601386">
            <a:off x="-1352356" y="-162374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向量乘法器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接線</a:t>
            </a:r>
          </a:p>
        </p:txBody>
      </p:sp>
      <p:pic>
        <p:nvPicPr>
          <p:cNvPr id="29" name="內容版面配置區 28">
            <a:extLst>
              <a:ext uri="{FF2B5EF4-FFF2-40B4-BE49-F238E27FC236}">
                <a16:creationId xmlns:a16="http://schemas.microsoft.com/office/drawing/2014/main" id="{6CA544A4-89C7-7BED-2EF2-08E40B831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8" y="981964"/>
            <a:ext cx="9610725" cy="3524250"/>
          </a:xfr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191782E-8838-31A2-854C-CD6DF653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9" y="4113213"/>
            <a:ext cx="3458058" cy="562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7673D1-CC98-810E-C833-6410E5E7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9" y="5980395"/>
            <a:ext cx="3458058" cy="5620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F6F52B3-312A-5F7A-1D1D-1BB1D1E6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8" y="5099614"/>
            <a:ext cx="3458058" cy="56205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14DC14D-7A63-3E13-4510-C7438FD615D0}"/>
              </a:ext>
            </a:extLst>
          </p:cNvPr>
          <p:cNvCxnSpPr/>
          <p:nvPr/>
        </p:nvCxnSpPr>
        <p:spPr>
          <a:xfrm>
            <a:off x="3405002" y="4675266"/>
            <a:ext cx="0" cy="1198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DB8EFDE-010D-2261-A2E9-4B28B115E032}"/>
              </a:ext>
            </a:extLst>
          </p:cNvPr>
          <p:cNvCxnSpPr/>
          <p:nvPr/>
        </p:nvCxnSpPr>
        <p:spPr>
          <a:xfrm flipV="1">
            <a:off x="3791917" y="5671908"/>
            <a:ext cx="4608166" cy="589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8B62F6D-AF62-6BB0-279C-E70236D13D06}"/>
              </a:ext>
            </a:extLst>
          </p:cNvPr>
          <p:cNvCxnSpPr/>
          <p:nvPr/>
        </p:nvCxnSpPr>
        <p:spPr>
          <a:xfrm>
            <a:off x="2668023" y="4675266"/>
            <a:ext cx="0" cy="1198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2AE3C03-51D8-4415-DC76-8CFA4E405241}"/>
              </a:ext>
            </a:extLst>
          </p:cNvPr>
          <p:cNvCxnSpPr/>
          <p:nvPr/>
        </p:nvCxnSpPr>
        <p:spPr>
          <a:xfrm flipV="1">
            <a:off x="2695319" y="5519283"/>
            <a:ext cx="4926841" cy="10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D61F1E6-D4AC-FFA2-5649-5AF65930C7F7}"/>
              </a:ext>
            </a:extLst>
          </p:cNvPr>
          <p:cNvCxnSpPr/>
          <p:nvPr/>
        </p:nvCxnSpPr>
        <p:spPr>
          <a:xfrm>
            <a:off x="1891040" y="4675266"/>
            <a:ext cx="0" cy="1291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25D8DC0-7231-0C27-51D2-1B154EEC0FA4}"/>
              </a:ext>
            </a:extLst>
          </p:cNvPr>
          <p:cNvCxnSpPr/>
          <p:nvPr/>
        </p:nvCxnSpPr>
        <p:spPr>
          <a:xfrm flipV="1">
            <a:off x="1862805" y="5519283"/>
            <a:ext cx="5008729" cy="1023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F1F65E5-BDD1-6A92-7F2E-A0AA2CCAEF67}"/>
              </a:ext>
            </a:extLst>
          </p:cNvPr>
          <p:cNvCxnSpPr/>
          <p:nvPr/>
        </p:nvCxnSpPr>
        <p:spPr>
          <a:xfrm>
            <a:off x="1256845" y="4675266"/>
            <a:ext cx="0" cy="12913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2F04D8FD-B54A-DF3A-6807-90FBD55E0C0E}"/>
              </a:ext>
            </a:extLst>
          </p:cNvPr>
          <p:cNvCxnSpPr/>
          <p:nvPr/>
        </p:nvCxnSpPr>
        <p:spPr>
          <a:xfrm flipV="1">
            <a:off x="1521611" y="5519283"/>
            <a:ext cx="4574389" cy="511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B1C69C4-3408-7A68-EBE4-36A0F13509CD}"/>
              </a:ext>
            </a:extLst>
          </p:cNvPr>
          <p:cNvCxnSpPr>
            <a:cxnSpLocks/>
          </p:cNvCxnSpPr>
          <p:nvPr/>
        </p:nvCxnSpPr>
        <p:spPr>
          <a:xfrm>
            <a:off x="622651" y="4685507"/>
            <a:ext cx="0" cy="1281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B08EA71-7CDF-7494-922C-034E6872FBF2}"/>
              </a:ext>
            </a:extLst>
          </p:cNvPr>
          <p:cNvCxnSpPr/>
          <p:nvPr/>
        </p:nvCxnSpPr>
        <p:spPr>
          <a:xfrm flipV="1">
            <a:off x="893814" y="5274695"/>
            <a:ext cx="4517409" cy="1267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45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0">
            <a:extLst>
              <a:ext uri="{FF2B5EF4-FFF2-40B4-BE49-F238E27FC236}">
                <a16:creationId xmlns:a16="http://schemas.microsoft.com/office/drawing/2014/main" id="{FFC4C308-A5E5-5E72-2EF4-DDF47B430863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20">
            <a:extLst>
              <a:ext uri="{FF2B5EF4-FFF2-40B4-BE49-F238E27FC236}">
                <a16:creationId xmlns:a16="http://schemas.microsoft.com/office/drawing/2014/main" id="{952367B6-1968-823F-A510-F894405F25DA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DCE39926-3F5F-6390-DCAF-608419399395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23B25296-563D-A493-89FC-EA8B9A48421D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0">
            <a:extLst>
              <a:ext uri="{FF2B5EF4-FFF2-40B4-BE49-F238E27FC236}">
                <a16:creationId xmlns:a16="http://schemas.microsoft.com/office/drawing/2014/main" id="{CE4E2903-CC3B-C1DC-DA63-96FD4A4E2E36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20">
            <a:extLst>
              <a:ext uri="{FF2B5EF4-FFF2-40B4-BE49-F238E27FC236}">
                <a16:creationId xmlns:a16="http://schemas.microsoft.com/office/drawing/2014/main" id="{0AB80D73-7332-7257-C3C2-1ADE30AD1D4D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D5DD08-7B5E-DCA1-70D4-7D9012F8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向量乘法器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驗證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6E5BF85-634F-0A20-AF36-D8726FBDB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526" y="1976167"/>
            <a:ext cx="10515600" cy="15797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6B06A94-FC4F-6EE0-EF4F-DF5E2A677A7F}"/>
              </a:ext>
            </a:extLst>
          </p:cNvPr>
          <p:cNvSpPr txBox="1"/>
          <p:nvPr/>
        </p:nvSpPr>
        <p:spPr>
          <a:xfrm>
            <a:off x="2501634" y="3186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TODO:</a:t>
            </a:r>
            <a:r>
              <a:rPr lang="zh-TW" altLang="en-US" dirty="0"/>
              <a:t>   負數都沒測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1EE9EC-0204-6841-80EF-DC69705E6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020" y="3648006"/>
            <a:ext cx="5823284" cy="306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2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0">
            <a:extLst>
              <a:ext uri="{FF2B5EF4-FFF2-40B4-BE49-F238E27FC236}">
                <a16:creationId xmlns:a16="http://schemas.microsoft.com/office/drawing/2014/main" id="{29F7DEEB-14CF-F528-3465-F05E186B994E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橢圓 20">
            <a:extLst>
              <a:ext uri="{FF2B5EF4-FFF2-40B4-BE49-F238E27FC236}">
                <a16:creationId xmlns:a16="http://schemas.microsoft.com/office/drawing/2014/main" id="{7B45BFDB-42F3-9BD4-4E76-9E33416A2DEB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20">
            <a:extLst>
              <a:ext uri="{FF2B5EF4-FFF2-40B4-BE49-F238E27FC236}">
                <a16:creationId xmlns:a16="http://schemas.microsoft.com/office/drawing/2014/main" id="{FEC71994-41F5-BDB1-F37C-BB1FA1C26F02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52831DA5-B50A-F47F-B9FB-89660E182DB1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AFC4FF86-F65B-024C-E659-C6CD41CC3DED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DFE6D6A3-4FEC-CFF1-5B08-E9AB3CA29AE3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9F15C7-8F98-DFC0-EE6A-02ADEDFA5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向量乘法器</a:t>
            </a:r>
            <a:r>
              <a:rPr lang="en-US" altLang="zh-TW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-</a:t>
            </a:r>
            <a:r>
              <a:rPr lang="zh-TW" altLang="en-US" b="1" i="0" dirty="0">
                <a:effectLst/>
                <a:latin typeface="華康中圓體" panose="020F0509000000000000" pitchFamily="49" charset="-120"/>
                <a:ea typeface="華康中圓體" panose="020F0509000000000000" pitchFamily="49" charset="-120"/>
              </a:rPr>
              <a:t>會有誤差</a:t>
            </a:r>
            <a:endParaRPr lang="zh-TW" altLang="en-US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pic>
        <p:nvPicPr>
          <p:cNvPr id="4098" name="Picture 2" descr="圖片">
            <a:extLst>
              <a:ext uri="{FF2B5EF4-FFF2-40B4-BE49-F238E27FC236}">
                <a16:creationId xmlns:a16="http://schemas.microsoft.com/office/drawing/2014/main" id="{FD7ABBB2-8BDF-FDF0-FAC4-09A7E70FB9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86315"/>
            <a:ext cx="10515600" cy="233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A15A141-D702-2E39-90F8-8BC8AB2CAED7}"/>
              </a:ext>
            </a:extLst>
          </p:cNvPr>
          <p:cNvSpPr txBox="1"/>
          <p:nvPr/>
        </p:nvSpPr>
        <p:spPr>
          <a:xfrm>
            <a:off x="1955396" y="1846852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取輸入測資</a:t>
            </a:r>
          </a:p>
          <a:p>
            <a:r>
              <a: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寫批次正解</a:t>
            </a:r>
          </a:p>
          <a:p>
            <a:r>
              <a: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寫批次</a:t>
            </a:r>
            <a:r>
              <a:rPr lang="en-US" altLang="zh-TW" sz="20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TB</a:t>
            </a:r>
          </a:p>
          <a:p>
            <a:r>
              <a:rPr lang="en-US" altLang="zh-TW" sz="20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</a:t>
            </a:r>
            <a:r>
              <a: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平均評估誤差</a:t>
            </a:r>
          </a:p>
          <a:p>
            <a:r>
              <a: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 調節以下去</a:t>
            </a:r>
            <a:r>
              <a:rPr lang="en-US" altLang="zh-TW" sz="2000" dirty="0" err="1">
                <a:latin typeface="華康中圓體" panose="020F0509000000000000" pitchFamily="49" charset="-120"/>
                <a:ea typeface="華康中圓體" panose="020F0509000000000000" pitchFamily="49" charset="-120"/>
              </a:rPr>
              <a:t>minZE</a:t>
            </a:r>
            <a:r>
              <a:rPr lang="zh-TW" altLang="en-US" sz="20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誤差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CA63F1B2-E411-FB18-680B-219A4FF5E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990" y="41719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E6EDF3"/>
                </a:solidFill>
                <a:effectLst/>
                <a:latin typeface="Arial Unicode MS"/>
                <a:ea typeface="ui-monospace"/>
              </a:rPr>
              <a:t>zoom_small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E6EDF3"/>
                </a:solidFill>
                <a:effectLst/>
                <a:ea typeface="-apple-system"/>
              </a:rPr>
              <a:t>變數為調節值</a:t>
            </a:r>
            <a:r>
              <a:rPr kumimoji="0" lang="zh-TW" altLang="zh-TW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23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393329-DEEF-36E6-8B60-10BF17CE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pic>
        <p:nvPicPr>
          <p:cNvPr id="8194" name="Picture 2" descr="未提供說明。">
            <a:extLst>
              <a:ext uri="{FF2B5EF4-FFF2-40B4-BE49-F238E27FC236}">
                <a16:creationId xmlns:a16="http://schemas.microsoft.com/office/drawing/2014/main" id="{3AD7DF4D-25A6-2829-791C-D09C27063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7" y="1615933"/>
            <a:ext cx="4953709" cy="487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未提供說明。">
            <a:extLst>
              <a:ext uri="{FF2B5EF4-FFF2-40B4-BE49-F238E27FC236}">
                <a16:creationId xmlns:a16="http://schemas.microsoft.com/office/drawing/2014/main" id="{BEF7E4C1-D5A8-865D-7A46-B8CF4EE38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25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FA430D-CF5C-5042-3516-A1785B3AC8C0}"/>
              </a:ext>
            </a:extLst>
          </p:cNvPr>
          <p:cNvSpPr/>
          <p:nvPr/>
        </p:nvSpPr>
        <p:spPr>
          <a:xfrm>
            <a:off x="8148630" y="2927544"/>
            <a:ext cx="3697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781795D-1E77-7E0B-F118-58FD8BFE8168}"/>
              </a:ext>
            </a:extLst>
          </p:cNvPr>
          <p:cNvCxnSpPr>
            <a:cxnSpLocks/>
          </p:cNvCxnSpPr>
          <p:nvPr/>
        </p:nvCxnSpPr>
        <p:spPr>
          <a:xfrm>
            <a:off x="2420095" y="1837316"/>
            <a:ext cx="0" cy="387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4A84200-2E5D-534E-CF43-028D65DB341A}"/>
              </a:ext>
            </a:extLst>
          </p:cNvPr>
          <p:cNvCxnSpPr>
            <a:cxnSpLocks/>
          </p:cNvCxnSpPr>
          <p:nvPr/>
        </p:nvCxnSpPr>
        <p:spPr>
          <a:xfrm flipV="1">
            <a:off x="4233118" y="1837316"/>
            <a:ext cx="0" cy="22860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1BD39E3-B096-FF5B-7556-37DFB54BE084}"/>
                  </a:ext>
                </a:extLst>
              </p:cNvPr>
              <p:cNvSpPr txBox="1"/>
              <p:nvPr/>
            </p:nvSpPr>
            <p:spPr>
              <a:xfrm>
                <a:off x="3954294" y="1972254"/>
                <a:ext cx="449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1BD39E3-B096-FF5B-7556-37DFB54BE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294" y="1972254"/>
                <a:ext cx="44967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9C8BAF0-0609-3B5C-AA4C-030C475DF221}"/>
                  </a:ext>
                </a:extLst>
              </p:cNvPr>
              <p:cNvSpPr txBox="1"/>
              <p:nvPr/>
            </p:nvSpPr>
            <p:spPr>
              <a:xfrm>
                <a:off x="2173143" y="2149680"/>
                <a:ext cx="669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9C8BAF0-0609-3B5C-AA4C-030C475DF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43" y="2149680"/>
                <a:ext cx="6692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307B9DD-AE6A-952B-074B-8078F2B1AFEA}"/>
              </a:ext>
            </a:extLst>
          </p:cNvPr>
          <p:cNvCxnSpPr/>
          <p:nvPr/>
        </p:nvCxnSpPr>
        <p:spPr>
          <a:xfrm>
            <a:off x="2649894" y="2593910"/>
            <a:ext cx="270588" cy="38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5391FCD-B9BB-B62A-0206-82D20399200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816577" y="2341586"/>
            <a:ext cx="362555" cy="717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E7B3E85-9184-35FF-6CFA-6BC60E641D1C}"/>
              </a:ext>
            </a:extLst>
          </p:cNvPr>
          <p:cNvSpPr/>
          <p:nvPr/>
        </p:nvSpPr>
        <p:spPr>
          <a:xfrm>
            <a:off x="2714009" y="2976465"/>
            <a:ext cx="1307485" cy="74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LSTM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D7F8240-6173-0D64-E981-14BB036E46A7}"/>
              </a:ext>
            </a:extLst>
          </p:cNvPr>
          <p:cNvCxnSpPr/>
          <p:nvPr/>
        </p:nvCxnSpPr>
        <p:spPr>
          <a:xfrm>
            <a:off x="2286000" y="3059498"/>
            <a:ext cx="4280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30F21D0-54FE-6BF3-5E94-E5C3A2B5A1D0}"/>
              </a:ext>
            </a:extLst>
          </p:cNvPr>
          <p:cNvCxnSpPr/>
          <p:nvPr/>
        </p:nvCxnSpPr>
        <p:spPr>
          <a:xfrm>
            <a:off x="2313992" y="3429000"/>
            <a:ext cx="4000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F5EEE28-90F7-FA57-6C25-3271E4957CF9}"/>
              </a:ext>
            </a:extLst>
          </p:cNvPr>
          <p:cNvCxnSpPr/>
          <p:nvPr/>
        </p:nvCxnSpPr>
        <p:spPr>
          <a:xfrm>
            <a:off x="3997854" y="3343480"/>
            <a:ext cx="447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5774F63-7BF1-6612-FE28-D6043D8237F7}"/>
                  </a:ext>
                </a:extLst>
              </p:cNvPr>
              <p:cNvSpPr txBox="1"/>
              <p:nvPr/>
            </p:nvSpPr>
            <p:spPr>
              <a:xfrm>
                <a:off x="4387351" y="3127006"/>
                <a:ext cx="4535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5774F63-7BF1-6612-FE28-D6043D823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351" y="3127006"/>
                <a:ext cx="4535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3EBE015-AB7D-8862-72EC-B408E276AB33}"/>
                  </a:ext>
                </a:extLst>
              </p:cNvPr>
              <p:cNvSpPr txBox="1"/>
              <p:nvPr/>
            </p:nvSpPr>
            <p:spPr>
              <a:xfrm>
                <a:off x="1861795" y="3296960"/>
                <a:ext cx="673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3EBE015-AB7D-8862-72EC-B408E276A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795" y="3296960"/>
                <a:ext cx="6731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52BCA43-C2F3-DF19-2A87-F64C8F68ECC9}"/>
                  </a:ext>
                </a:extLst>
              </p:cNvPr>
              <p:cNvSpPr txBox="1"/>
              <p:nvPr/>
            </p:nvSpPr>
            <p:spPr>
              <a:xfrm>
                <a:off x="1907597" y="2927544"/>
                <a:ext cx="5290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52BCA43-C2F3-DF19-2A87-F64C8F68E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597" y="2927544"/>
                <a:ext cx="5290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312EDFF-47FE-A510-717B-D5AD460BC158}"/>
              </a:ext>
            </a:extLst>
          </p:cNvPr>
          <p:cNvCxnSpPr>
            <a:stCxn id="30" idx="2"/>
          </p:cNvCxnSpPr>
          <p:nvPr/>
        </p:nvCxnSpPr>
        <p:spPr>
          <a:xfrm>
            <a:off x="4614144" y="3496338"/>
            <a:ext cx="0" cy="171014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4B5D889-86FE-FC1B-4313-3A529BE1776B}"/>
              </a:ext>
            </a:extLst>
          </p:cNvPr>
          <p:cNvCxnSpPr/>
          <p:nvPr/>
        </p:nvCxnSpPr>
        <p:spPr>
          <a:xfrm flipH="1">
            <a:off x="3997854" y="5234473"/>
            <a:ext cx="616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D384154-5FFC-21DD-09C0-BF3EC40B0023}"/>
              </a:ext>
            </a:extLst>
          </p:cNvPr>
          <p:cNvSpPr/>
          <p:nvPr/>
        </p:nvSpPr>
        <p:spPr>
          <a:xfrm>
            <a:off x="3046507" y="4982547"/>
            <a:ext cx="950562" cy="476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279219E-22A8-4744-6178-A9229922BF56}"/>
              </a:ext>
            </a:extLst>
          </p:cNvPr>
          <p:cNvCxnSpPr/>
          <p:nvPr/>
        </p:nvCxnSpPr>
        <p:spPr>
          <a:xfrm flipH="1">
            <a:off x="2173143" y="5206482"/>
            <a:ext cx="834780" cy="2799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E5EA943-56FF-0D0F-F70E-95AB24965293}"/>
              </a:ext>
            </a:extLst>
          </p:cNvPr>
          <p:cNvCxnSpPr/>
          <p:nvPr/>
        </p:nvCxnSpPr>
        <p:spPr>
          <a:xfrm flipV="1">
            <a:off x="2173143" y="3844212"/>
            <a:ext cx="0" cy="1390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706A1C9-4BB8-78C7-D33D-8F3D48D74D2D}"/>
              </a:ext>
            </a:extLst>
          </p:cNvPr>
          <p:cNvCxnSpPr/>
          <p:nvPr/>
        </p:nvCxnSpPr>
        <p:spPr>
          <a:xfrm flipV="1">
            <a:off x="3007923" y="3716705"/>
            <a:ext cx="0" cy="39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4138D319-6E81-1FCC-99DF-A091FAD4DC39}"/>
              </a:ext>
            </a:extLst>
          </p:cNvPr>
          <p:cNvCxnSpPr/>
          <p:nvPr/>
        </p:nvCxnSpPr>
        <p:spPr>
          <a:xfrm flipV="1">
            <a:off x="3489649" y="3716705"/>
            <a:ext cx="0" cy="4074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741C0B95-8EA8-C02D-8E62-52756111A9FC}"/>
              </a:ext>
            </a:extLst>
          </p:cNvPr>
          <p:cNvCxnSpPr/>
          <p:nvPr/>
        </p:nvCxnSpPr>
        <p:spPr>
          <a:xfrm flipV="1">
            <a:off x="3847678" y="3666292"/>
            <a:ext cx="0" cy="448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C402BCC-EB0B-317F-437E-268BE36B371D}"/>
                  </a:ext>
                </a:extLst>
              </p:cNvPr>
              <p:cNvSpPr txBox="1"/>
              <p:nvPr/>
            </p:nvSpPr>
            <p:spPr>
              <a:xfrm>
                <a:off x="2675081" y="4143731"/>
                <a:ext cx="521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C402BCC-EB0B-317F-437E-268BE36B3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081" y="4143731"/>
                <a:ext cx="52104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0B70E87-912C-544E-FB73-6021B6EAB775}"/>
                  </a:ext>
                </a:extLst>
              </p:cNvPr>
              <p:cNvSpPr txBox="1"/>
              <p:nvPr/>
            </p:nvSpPr>
            <p:spPr>
              <a:xfrm>
                <a:off x="3261268" y="4134816"/>
                <a:ext cx="4642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50B70E87-912C-544E-FB73-6021B6EAB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268" y="4134816"/>
                <a:ext cx="46429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>
            <a:extLst>
              <a:ext uri="{FF2B5EF4-FFF2-40B4-BE49-F238E27FC236}">
                <a16:creationId xmlns:a16="http://schemas.microsoft.com/office/drawing/2014/main" id="{E0A5EC25-439B-00E3-488D-11F40A77D969}"/>
              </a:ext>
            </a:extLst>
          </p:cNvPr>
          <p:cNvSpPr txBox="1"/>
          <p:nvPr/>
        </p:nvSpPr>
        <p:spPr>
          <a:xfrm>
            <a:off x="3751329" y="409926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7FD18B9-61BC-8C10-D32E-F8178470166B}"/>
              </a:ext>
            </a:extLst>
          </p:cNvPr>
          <p:cNvSpPr txBox="1"/>
          <p:nvPr/>
        </p:nvSpPr>
        <p:spPr>
          <a:xfrm>
            <a:off x="1664842" y="29741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C260986-C523-C664-30B6-94D053513DAE}"/>
              </a:ext>
            </a:extLst>
          </p:cNvPr>
          <p:cNvSpPr txBox="1"/>
          <p:nvPr/>
        </p:nvSpPr>
        <p:spPr>
          <a:xfrm>
            <a:off x="3793551" y="44283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70B3716-BA12-3BC5-1293-2C034384B49D}"/>
              </a:ext>
            </a:extLst>
          </p:cNvPr>
          <p:cNvSpPr txBox="1"/>
          <p:nvPr/>
        </p:nvSpPr>
        <p:spPr>
          <a:xfrm>
            <a:off x="2799484" y="44975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FB7D22FD-D2E9-5683-3691-AF698352C056}"/>
              </a:ext>
            </a:extLst>
          </p:cNvPr>
          <p:cNvCxnSpPr>
            <a:endCxn id="49" idx="2"/>
          </p:cNvCxnSpPr>
          <p:nvPr/>
        </p:nvCxnSpPr>
        <p:spPr>
          <a:xfrm flipV="1">
            <a:off x="3486738" y="4504148"/>
            <a:ext cx="6677" cy="458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DE7EFFBD-877E-CB51-C8CB-7773EE599DF5}"/>
              </a:ext>
            </a:extLst>
          </p:cNvPr>
          <p:cNvSpPr/>
          <p:nvPr/>
        </p:nvSpPr>
        <p:spPr>
          <a:xfrm>
            <a:off x="1793561" y="5955883"/>
            <a:ext cx="2820579" cy="165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BUS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8A1F9FF-1221-ACD9-D8B7-D17521870EAF}"/>
              </a:ext>
            </a:extLst>
          </p:cNvPr>
          <p:cNvSpPr txBox="1"/>
          <p:nvPr/>
        </p:nvSpPr>
        <p:spPr>
          <a:xfrm>
            <a:off x="1117069" y="3343480"/>
            <a:ext cx="2423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0A44A86-8EFA-8FCD-3B60-7A22BFB0CF77}"/>
              </a:ext>
            </a:extLst>
          </p:cNvPr>
          <p:cNvSpPr txBox="1"/>
          <p:nvPr/>
        </p:nvSpPr>
        <p:spPr>
          <a:xfrm>
            <a:off x="1858145" y="1673433"/>
            <a:ext cx="2423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A84ECDD-3287-CB15-0F4C-4E86FD62A6FF}"/>
              </a:ext>
            </a:extLst>
          </p:cNvPr>
          <p:cNvSpPr/>
          <p:nvPr/>
        </p:nvSpPr>
        <p:spPr>
          <a:xfrm>
            <a:off x="3160323" y="1695802"/>
            <a:ext cx="839755" cy="587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B9CA82D-6EF2-4D06-FD75-90BCB909E9DE}"/>
              </a:ext>
            </a:extLst>
          </p:cNvPr>
          <p:cNvSpPr/>
          <p:nvPr/>
        </p:nvSpPr>
        <p:spPr>
          <a:xfrm>
            <a:off x="8489162" y="3731086"/>
            <a:ext cx="3697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944AC15E-58E3-1B96-032C-60ED0AC56147}"/>
              </a:ext>
            </a:extLst>
          </p:cNvPr>
          <p:cNvSpPr/>
          <p:nvPr/>
        </p:nvSpPr>
        <p:spPr>
          <a:xfrm>
            <a:off x="7571250" y="3359353"/>
            <a:ext cx="244546" cy="2445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03B87E02-653C-1EA1-3CD7-8AF2DBBF9442}"/>
              </a:ext>
            </a:extLst>
          </p:cNvPr>
          <p:cNvSpPr/>
          <p:nvPr/>
        </p:nvSpPr>
        <p:spPr>
          <a:xfrm>
            <a:off x="7847945" y="3932131"/>
            <a:ext cx="244546" cy="2445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X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69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D69E170-C2A3-8A1B-0125-BA292D00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655"/>
            <a:ext cx="3773751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64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2DDA4E-855E-26AB-A96F-961C8F6B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15730-5534-2A87-4AF6-0ED3278B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B0FF2D-76B4-5236-1BCC-09F0EC83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12" y="2344999"/>
            <a:ext cx="7963590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5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95F90C1-A258-4D5B-80D0-3E87FC416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DDFDDE9-2D58-C35F-69B5-744E7DC1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SOFTWARE</a:t>
            </a:r>
            <a:r>
              <a:rPr lang="zh-TW" altLang="en-US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 </a:t>
            </a:r>
            <a:r>
              <a:rPr lang="en-US" altLang="zh-TW" dirty="0">
                <a:latin typeface="華康圓溜體" panose="020F0E09000000000000" pitchFamily="49" charset="-120"/>
                <a:ea typeface="華康圓溜體" panose="020F0E09000000000000" pitchFamily="49" charset="-120"/>
              </a:rPr>
              <a:t>LAYER</a:t>
            </a:r>
            <a:endParaRPr lang="zh-TW" altLang="en-US" dirty="0">
              <a:latin typeface="華康圓溜體" panose="020F0E09000000000000" pitchFamily="49" charset="-120"/>
              <a:ea typeface="華康圓溜體" panose="020F0E09000000000000" pitchFamily="49" charset="-12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257956C-1B91-BEEA-A9D7-A76900839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28" y="1825625"/>
            <a:ext cx="8044544" cy="4351338"/>
          </a:xfrm>
        </p:spPr>
      </p:pic>
    </p:spTree>
    <p:extLst>
      <p:ext uri="{BB962C8B-B14F-4D97-AF65-F5344CB8AC3E}">
        <p14:creationId xmlns:p14="http://schemas.microsoft.com/office/powerpoint/2010/main" val="360544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661FDF-B628-84D7-EAAC-A41DBA73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AA2881-D61D-82CA-6385-209388691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72255" cy="4351338"/>
          </a:xfrm>
        </p:spPr>
        <p:txBody>
          <a:bodyPr/>
          <a:lstStyle/>
          <a:p>
            <a:r>
              <a:rPr lang="en-US" altLang="zh-TW"/>
              <a:t>100</a:t>
            </a:r>
            <a:r>
              <a:rPr lang="zh-TW" altLang="en-US" dirty="0"/>
              <a:t>個</a:t>
            </a:r>
            <a:r>
              <a:rPr lang="en-US" altLang="zh-TW" dirty="0" err="1"/>
              <a:t>lstm</a:t>
            </a:r>
            <a:r>
              <a:rPr lang="zh-TW" altLang="en-US" dirty="0"/>
              <a:t>和作一個</a:t>
            </a:r>
            <a:r>
              <a:rPr lang="en-US" altLang="zh-TW" dirty="0"/>
              <a:t>PE</a:t>
            </a:r>
            <a:endParaRPr lang="zh-TW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51B830-923B-FA58-34F9-5304D898E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600" y="1825625"/>
            <a:ext cx="7066099" cy="382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409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EC670-FEF9-C3D9-B959-0E3C00BC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VMVMB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EB6BD9A-48A9-2400-9034-3A259E234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031" y="1825625"/>
            <a:ext cx="7929938" cy="4351338"/>
          </a:xfrm>
        </p:spPr>
      </p:pic>
    </p:spTree>
    <p:extLst>
      <p:ext uri="{BB962C8B-B14F-4D97-AF65-F5344CB8AC3E}">
        <p14:creationId xmlns:p14="http://schemas.microsoft.com/office/powerpoint/2010/main" val="1994734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666A0B-B18B-CED1-AAE5-067431E7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VMVMB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04BD23-8C7E-778C-3398-D1DF848EF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00B0F0"/>
                </a:solidFill>
              </a:rPr>
              <a:t>Wh,Wx</a:t>
            </a:r>
            <a:endParaRPr lang="en-US" altLang="zh-TW" dirty="0">
              <a:solidFill>
                <a:srgbClr val="00B0F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ht-1,xt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result</a:t>
            </a:r>
            <a:endParaRPr lang="zh-TW" altLang="en-US" dirty="0">
              <a:solidFill>
                <a:srgbClr val="00B05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6DD46-D527-676B-1475-6CC5804D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73" y="2598456"/>
            <a:ext cx="6521520" cy="35785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0106776-58D3-9F90-D9B4-959478858DAF}"/>
              </a:ext>
            </a:extLst>
          </p:cNvPr>
          <p:cNvSpPr txBox="1"/>
          <p:nvPr/>
        </p:nvSpPr>
        <p:spPr>
          <a:xfrm>
            <a:off x="3409122" y="39060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400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35E558-D06E-721C-5E7B-C3155E174A45}"/>
              </a:ext>
            </a:extLst>
          </p:cNvPr>
          <p:cNvSpPr txBox="1"/>
          <p:nvPr/>
        </p:nvSpPr>
        <p:spPr>
          <a:xfrm>
            <a:off x="4253948" y="259845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F7FE28D-0BF8-92F5-E3C3-A6DE1D7B63AA}"/>
              </a:ext>
            </a:extLst>
          </p:cNvPr>
          <p:cNvSpPr txBox="1"/>
          <p:nvPr/>
        </p:nvSpPr>
        <p:spPr>
          <a:xfrm>
            <a:off x="5138530" y="31407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9E7DBC-5D69-767D-74BC-78245145FB1A}"/>
              </a:ext>
            </a:extLst>
          </p:cNvPr>
          <p:cNvSpPr txBox="1"/>
          <p:nvPr/>
        </p:nvSpPr>
        <p:spPr>
          <a:xfrm>
            <a:off x="5562861" y="2579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FDF029-AB61-0C20-DD9B-F63CBB8F8AC7}"/>
              </a:ext>
            </a:extLst>
          </p:cNvPr>
          <p:cNvSpPr txBox="1"/>
          <p:nvPr/>
        </p:nvSpPr>
        <p:spPr>
          <a:xfrm>
            <a:off x="6617629" y="34290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400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80993D6-8889-DA66-B6E9-D962053615F3}"/>
              </a:ext>
            </a:extLst>
          </p:cNvPr>
          <p:cNvSpPr txBox="1"/>
          <p:nvPr/>
        </p:nvSpPr>
        <p:spPr>
          <a:xfrm>
            <a:off x="7113597" y="25799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171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3D854-A081-F207-892D-41207C77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FGIO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40DFC25-FA9F-2A91-4428-2E4A5BB49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031" y="1825625"/>
            <a:ext cx="7929938" cy="4351338"/>
          </a:xfrm>
        </p:spPr>
      </p:pic>
    </p:spTree>
    <p:extLst>
      <p:ext uri="{BB962C8B-B14F-4D97-AF65-F5344CB8AC3E}">
        <p14:creationId xmlns:p14="http://schemas.microsoft.com/office/powerpoint/2010/main" val="1180201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7C14D-A9C4-DF92-9BC9-A55806C1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Hardware mapping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2BAF86-FC11-9E33-42B1-8F5CD48BE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8BB19A-CB96-E2D3-1880-1CF8CA3DF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62" y="2119313"/>
            <a:ext cx="7394717" cy="40576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D27300-4751-92E6-F636-33B71DFFE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19" y="2130124"/>
            <a:ext cx="6820092" cy="374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0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56D95-BE89-0E34-7ADC-EE36B1407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Q/A</a:t>
            </a:r>
            <a:endParaRPr lang="zh-TW" altLang="en-US" dirty="0"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60E791-359F-1763-74C3-CB615A69C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華康漆隸體W5" panose="040B0509000000000000" pitchFamily="81" charset="-120"/>
              <a:ea typeface="華康漆隸體W5" panose="040B0509000000000000" pitchFamily="81" charset="-120"/>
            </a:endParaRPr>
          </a:p>
        </p:txBody>
      </p:sp>
      <p:sp>
        <p:nvSpPr>
          <p:cNvPr id="4" name="橢圓 20">
            <a:extLst>
              <a:ext uri="{FF2B5EF4-FFF2-40B4-BE49-F238E27FC236}">
                <a16:creationId xmlns:a16="http://schemas.microsoft.com/office/drawing/2014/main" id="{ED3CA6BC-0465-F53D-5422-8DC0E77D3EC7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20">
            <a:extLst>
              <a:ext uri="{FF2B5EF4-FFF2-40B4-BE49-F238E27FC236}">
                <a16:creationId xmlns:a16="http://schemas.microsoft.com/office/drawing/2014/main" id="{FF101C00-FE78-09AF-FD72-CEF75D353CF0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20">
            <a:extLst>
              <a:ext uri="{FF2B5EF4-FFF2-40B4-BE49-F238E27FC236}">
                <a16:creationId xmlns:a16="http://schemas.microsoft.com/office/drawing/2014/main" id="{D288E594-7E14-AB9C-B92E-5F8B418C61DC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20">
            <a:extLst>
              <a:ext uri="{FF2B5EF4-FFF2-40B4-BE49-F238E27FC236}">
                <a16:creationId xmlns:a16="http://schemas.microsoft.com/office/drawing/2014/main" id="{AACBB3BA-4D93-E22E-06E8-252CF7F60AC1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DE6E2A42-F665-CD83-1D67-19BFDC0A6995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2BCA5AF1-F34A-FEEF-F89F-2C11DBBF34EB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16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20">
            <a:extLst>
              <a:ext uri="{FF2B5EF4-FFF2-40B4-BE49-F238E27FC236}">
                <a16:creationId xmlns:a16="http://schemas.microsoft.com/office/drawing/2014/main" id="{2EE22AE6-95DD-D0F4-7B7F-11C15E247812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B41FA5F5-8C56-0C72-5460-61C66995F218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8904CD1F-ECBB-F228-3A50-A4AF605401AC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0">
            <a:extLst>
              <a:ext uri="{FF2B5EF4-FFF2-40B4-BE49-F238E27FC236}">
                <a16:creationId xmlns:a16="http://schemas.microsoft.com/office/drawing/2014/main" id="{ABDE3439-720F-0911-704B-96DB3498D4FC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20">
            <a:extLst>
              <a:ext uri="{FF2B5EF4-FFF2-40B4-BE49-F238E27FC236}">
                <a16:creationId xmlns:a16="http://schemas.microsoft.com/office/drawing/2014/main" id="{8AEC7FD9-F057-D9FC-4B20-FB36AD0CC86A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20">
            <a:extLst>
              <a:ext uri="{FF2B5EF4-FFF2-40B4-BE49-F238E27FC236}">
                <a16:creationId xmlns:a16="http://schemas.microsoft.com/office/drawing/2014/main" id="{3B05C793-862B-C13D-D7D2-C7D01A00AEEE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6FB98BD-A3E0-7399-727C-3A16F0A2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附錄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CA72187-918C-AFCE-94AF-6CCA68198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441" y="1772331"/>
            <a:ext cx="8422403" cy="435133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1A5EDD5-A459-251F-1149-3827484B837D}"/>
              </a:ext>
            </a:extLst>
          </p:cNvPr>
          <p:cNvSpPr txBox="1"/>
          <p:nvPr/>
        </p:nvSpPr>
        <p:spPr>
          <a:xfrm>
            <a:off x="429827" y="2782669"/>
            <a:ext cx="227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合成晶片使用 </a:t>
            </a:r>
            <a:endParaRPr lang="en-US" altLang="zh-TW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google open silicone</a:t>
            </a:r>
            <a:endParaRPr lang="zh-TW" altLang="en-US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6793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橢圓 20">
            <a:extLst>
              <a:ext uri="{FF2B5EF4-FFF2-40B4-BE49-F238E27FC236}">
                <a16:creationId xmlns:a16="http://schemas.microsoft.com/office/drawing/2014/main" id="{F54A67F5-CB09-95ED-9439-C49C564E3D29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20">
            <a:extLst>
              <a:ext uri="{FF2B5EF4-FFF2-40B4-BE49-F238E27FC236}">
                <a16:creationId xmlns:a16="http://schemas.microsoft.com/office/drawing/2014/main" id="{29213041-F658-0F9B-3EF7-06E7D897D20B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20">
            <a:extLst>
              <a:ext uri="{FF2B5EF4-FFF2-40B4-BE49-F238E27FC236}">
                <a16:creationId xmlns:a16="http://schemas.microsoft.com/office/drawing/2014/main" id="{8088957B-D81B-2484-F2E8-C278A5810B52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20">
            <a:extLst>
              <a:ext uri="{FF2B5EF4-FFF2-40B4-BE49-F238E27FC236}">
                <a16:creationId xmlns:a16="http://schemas.microsoft.com/office/drawing/2014/main" id="{4B130DD6-1255-E17A-9F93-C3F657C62046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20">
            <a:extLst>
              <a:ext uri="{FF2B5EF4-FFF2-40B4-BE49-F238E27FC236}">
                <a16:creationId xmlns:a16="http://schemas.microsoft.com/office/drawing/2014/main" id="{0762770B-C448-9F14-DE7E-17CA13529A1A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20">
            <a:extLst>
              <a:ext uri="{FF2B5EF4-FFF2-40B4-BE49-F238E27FC236}">
                <a16:creationId xmlns:a16="http://schemas.microsoft.com/office/drawing/2014/main" id="{99D3A8F9-5A8A-CF81-35EF-E0504B4DB8E9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478502-C394-292D-E9D3-421F52592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附錄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E0906B-76F6-A21A-2486-6C36F64E0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934" y="3839440"/>
            <a:ext cx="6487430" cy="227679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3632431-BBA0-3FD5-D834-4E6B93D8E3CB}"/>
              </a:ext>
            </a:extLst>
          </p:cNvPr>
          <p:cNvSpPr txBox="1"/>
          <p:nvPr/>
        </p:nvSpPr>
        <p:spPr>
          <a:xfrm>
            <a:off x="1450760" y="1930385"/>
            <a:ext cx="6901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自製工具</a:t>
            </a:r>
            <a:endParaRPr lang="en-US" altLang="zh-TW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效能矩陣格式化</a:t>
            </a:r>
            <a:endParaRPr lang="en-US" altLang="zh-TW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r>
              <a:rPr lang="zh-TW" altLang="en-US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網址</a:t>
            </a:r>
            <a:r>
              <a:rPr lang="en-US" altLang="zh-TW" sz="2400" dirty="0">
                <a:latin typeface="華康中圓體" panose="020F0509000000000000" pitchFamily="49" charset="-120"/>
                <a:ea typeface="華康中圓體" panose="020F0509000000000000" pitchFamily="49" charset="-120"/>
              </a:rPr>
              <a:t>:https://andythebreaker.github.io/chip/</a:t>
            </a:r>
            <a:endParaRPr lang="zh-TW" altLang="en-US" sz="2400" dirty="0"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1174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8DFB0-8A23-D054-2C3C-282D7C0D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6A9ADE-21EA-183B-D78F-1C3F44A6B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@misc{github, </a:t>
            </a:r>
            <a:br>
              <a:rPr lang="en-US" altLang="zh-TW" dirty="0"/>
            </a:br>
            <a:r>
              <a:rPr lang="en-US" altLang="zh-TW" dirty="0"/>
              <a:t>  author={</a:t>
            </a:r>
            <a:r>
              <a:rPr lang="en-US" altLang="zh-TW" dirty="0" err="1"/>
              <a:t>zachjs</a:t>
            </a:r>
            <a:r>
              <a:rPr lang="en-US" altLang="zh-TW" dirty="0"/>
              <a:t>}, </a:t>
            </a:r>
            <a:br>
              <a:rPr lang="en-US" altLang="zh-TW" dirty="0"/>
            </a:br>
            <a:r>
              <a:rPr lang="en-US" altLang="zh-TW" dirty="0"/>
              <a:t>  title={sv2v}, </a:t>
            </a:r>
            <a:br>
              <a:rPr lang="en-US" altLang="zh-TW" dirty="0"/>
            </a:br>
            <a:r>
              <a:rPr lang="en-US" altLang="zh-TW" dirty="0"/>
              <a:t>  year={2023}, </a:t>
            </a:r>
            <a:br>
              <a:rPr lang="en-US" altLang="zh-TW" dirty="0"/>
            </a:br>
            <a:r>
              <a:rPr lang="en-US" altLang="zh-TW" dirty="0"/>
              <a:t>  </a:t>
            </a:r>
            <a:r>
              <a:rPr lang="en-US" altLang="zh-TW" dirty="0" err="1"/>
              <a:t>url</a:t>
            </a:r>
            <a:r>
              <a:rPr lang="en-US" altLang="zh-TW" dirty="0"/>
              <a:t>={https://github.com/zachjs/sv2v/}, </a:t>
            </a:r>
            <a:br>
              <a:rPr lang="en-US" altLang="zh-TW" dirty="0"/>
            </a:br>
            <a:r>
              <a:rPr lang="en-US" altLang="zh-TW" dirty="0"/>
              <a:t>}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960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FA5B130-1DD2-46B0-BCEF-BDA002298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6B2E3B4-9891-7E2D-0FA0-42CBB295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243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>
                <a:latin typeface="華康漆隸體W5" panose="040B0509000000000000" pitchFamily="81" charset="-120"/>
                <a:ea typeface="華康漆隸體W5" panose="040B0509000000000000" pitchFamily="81" charset="-120"/>
              </a:rPr>
              <a:t>user input</a:t>
            </a:r>
            <a:endParaRPr lang="zh-TW" altLang="en-US" dirty="0">
              <a:latin typeface="華康漆隸體W5" panose="040B0509000000000000" pitchFamily="81" charset="-120"/>
              <a:ea typeface="華康漆隸體W5" panose="040B0509000000000000" pitchFamily="81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DDD40B-5C6E-FBEF-E81D-526FD196E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1 </a:t>
            </a:r>
            <a:r>
              <a:rPr lang="zh-TW" altLang="en-US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提示字</a:t>
            </a:r>
          </a:p>
          <a:p>
            <a:r>
              <a:rPr lang="zh-TW" altLang="en-US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此字作為生成文章的起始字詞</a:t>
            </a:r>
          </a:p>
          <a:p>
            <a:r>
              <a:rPr lang="zh-TW" altLang="en-US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 生成文章長度</a:t>
            </a:r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:100</a:t>
            </a:r>
            <a:r>
              <a:rPr lang="zh-TW" altLang="en-US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字</a:t>
            </a:r>
          </a:p>
          <a:p>
            <a:r>
              <a:rPr lang="zh-TW" altLang="en-US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可調</a:t>
            </a:r>
            <a:r>
              <a:rPr lang="en-US" altLang="zh-TW" dirty="0">
                <a:latin typeface="華康華綜體W5" panose="020B0509000000000000" pitchFamily="49" charset="-120"/>
                <a:ea typeface="華康華綜體W5" panose="020B0509000000000000" pitchFamily="49" charset="-120"/>
              </a:rPr>
              <a:t>?TBD...</a:t>
            </a:r>
            <a:endParaRPr lang="zh-TW" altLang="en-US" dirty="0"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922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BE8703B-EB87-6B8E-C352-94D39A564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8"/>
            <a:ext cx="12191313" cy="6858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E2A5995-AD05-903C-9EAA-266C09000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9313"/>
            <a:ext cx="10515600" cy="1325563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華康漆隸體W5" panose="040B0509000000000000" pitchFamily="81" charset="-120"/>
                <a:ea typeface="華康漆隸體W5" panose="040B0509000000000000" pitchFamily="81" charset="-120"/>
              </a:rPr>
              <a:t>main function</a:t>
            </a:r>
            <a:endParaRPr lang="zh-TW" altLang="en-US" dirty="0">
              <a:solidFill>
                <a:schemeClr val="bg1"/>
              </a:solidFill>
              <a:latin typeface="華康漆隸體W5" panose="040B0509000000000000" pitchFamily="81" charset="-120"/>
              <a:ea typeface="華康漆隸體W5" panose="040B0509000000000000" pitchFamily="81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40D80A-3490-C3FC-3195-B125E2959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55" y="2480613"/>
            <a:ext cx="10515600" cy="4351338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LSTM</a:t>
            </a:r>
            <a:r>
              <a:rPr lang="zh-TW" altLang="en-US" dirty="0">
                <a:solidFill>
                  <a:schemeClr val="bg1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生成文章</a:t>
            </a:r>
          </a:p>
        </p:txBody>
      </p:sp>
      <p:pic>
        <p:nvPicPr>
          <p:cNvPr id="2050" name="Picture 2" descr="圖片">
            <a:extLst>
              <a:ext uri="{FF2B5EF4-FFF2-40B4-BE49-F238E27FC236}">
                <a16:creationId xmlns:a16="http://schemas.microsoft.com/office/drawing/2014/main" id="{FF3C2893-7DB8-7F10-9B88-5423CB34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8495"/>
            <a:ext cx="12192000" cy="134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47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E28503-22AD-6E7B-9E3A-B2DEC36D9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8706F1-F76D-201A-54DB-C235D6D82F8F}"/>
              </a:ext>
            </a:extLst>
          </p:cNvPr>
          <p:cNvGrpSpPr/>
          <p:nvPr/>
        </p:nvGrpSpPr>
        <p:grpSpPr>
          <a:xfrm>
            <a:off x="1743284" y="3178361"/>
            <a:ext cx="8296879" cy="2212975"/>
            <a:chOff x="542150" y="1947656"/>
            <a:chExt cx="11107700" cy="296268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FFBD409-FBC5-9928-5F05-4AEE4590A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150" y="1947656"/>
              <a:ext cx="11107700" cy="296268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AE0D111-2606-DF08-34BF-EF6E9D00B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7531" y="4108554"/>
              <a:ext cx="3896269" cy="562053"/>
            </a:xfrm>
            <a:prstGeom prst="rect">
              <a:avLst/>
            </a:prstGeom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DB5982FF-27E6-7003-DD86-BFECACB426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896" b="30662"/>
          <a:stretch/>
        </p:blipFill>
        <p:spPr>
          <a:xfrm>
            <a:off x="8740547" y="1519468"/>
            <a:ext cx="1781471" cy="28072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7CE6E9-A59C-3E5B-03B0-EDEBF43A02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76" r="50464"/>
          <a:stretch/>
        </p:blipFill>
        <p:spPr>
          <a:xfrm>
            <a:off x="1227922" y="2299525"/>
            <a:ext cx="1428750" cy="4477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441C6F-3528-4FE7-375B-58897098C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163"/>
          <a:stretch/>
        </p:blipFill>
        <p:spPr>
          <a:xfrm>
            <a:off x="1227922" y="2795588"/>
            <a:ext cx="2229653" cy="447737"/>
          </a:xfrm>
          <a:prstGeom prst="rect">
            <a:avLst/>
          </a:prstGeom>
        </p:spPr>
      </p:pic>
      <p:sp>
        <p:nvSpPr>
          <p:cNvPr id="9" name="橢圓 20">
            <a:extLst>
              <a:ext uri="{FF2B5EF4-FFF2-40B4-BE49-F238E27FC236}">
                <a16:creationId xmlns:a16="http://schemas.microsoft.com/office/drawing/2014/main" id="{7599AAA1-6B8A-0C28-3A20-A13EE0269E86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20">
            <a:extLst>
              <a:ext uri="{FF2B5EF4-FFF2-40B4-BE49-F238E27FC236}">
                <a16:creationId xmlns:a16="http://schemas.microsoft.com/office/drawing/2014/main" id="{5281CCB0-EEA9-08F8-5A24-AE0E8CE5BFAA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20">
            <a:extLst>
              <a:ext uri="{FF2B5EF4-FFF2-40B4-BE49-F238E27FC236}">
                <a16:creationId xmlns:a16="http://schemas.microsoft.com/office/drawing/2014/main" id="{6F15F94A-C2FD-E185-140D-91A2A71290BF}"/>
              </a:ext>
            </a:extLst>
          </p:cNvPr>
          <p:cNvSpPr/>
          <p:nvPr/>
        </p:nvSpPr>
        <p:spPr>
          <a:xfrm rot="7601386">
            <a:off x="-1101864" y="-1302128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FCD3A520-BE89-46A4-59C9-FC0739269705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0F542B0C-EFF2-D7BC-727B-D395E3624291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50A66365-9CBF-5155-CA3B-485A640E2D93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11C9C11-0A90-3857-325D-A340D29C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549" y="6388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華康華藝體W4" panose="020B0409000000000000" pitchFamily="49" charset="-120"/>
                <a:ea typeface="華康華藝體W4" panose="020B0409000000000000" pitchFamily="49" charset="-120"/>
              </a:rPr>
              <a:t>Training data</a:t>
            </a:r>
            <a:endParaRPr lang="zh-TW" altLang="en-US" dirty="0">
              <a:latin typeface="華康華藝體W4" panose="020B0409000000000000" pitchFamily="49" charset="-120"/>
              <a:ea typeface="華康華藝體W4" panose="020B0409000000000000" pitchFamily="49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2460F3F-5799-A888-082C-81CBA198DB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r="75362" b="-5843"/>
          <a:stretch/>
        </p:blipFill>
        <p:spPr>
          <a:xfrm>
            <a:off x="1161754" y="1825625"/>
            <a:ext cx="1781471" cy="4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46E20F-3537-D84E-9E30-0404F8C2C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718" y="674845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華康華藝體W4" panose="020B0409000000000000" pitchFamily="49" charset="-120"/>
                <a:ea typeface="華康華藝體W4" panose="020B0409000000000000" pitchFamily="49" charset="-120"/>
              </a:rPr>
              <a:t>軟體架構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C32803-B16B-28B7-B8F4-3B96AF456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EFB93C6A-474C-1BBD-1B6A-F4672D3E5BC8}"/>
              </a:ext>
            </a:extLst>
          </p:cNvPr>
          <p:cNvGrpSpPr/>
          <p:nvPr/>
        </p:nvGrpSpPr>
        <p:grpSpPr>
          <a:xfrm>
            <a:off x="1622937" y="1965375"/>
            <a:ext cx="9243734" cy="2927249"/>
            <a:chOff x="687896" y="1887523"/>
            <a:chExt cx="9243734" cy="29272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BD31C98-FAB5-ADDF-3B1A-68BB14447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13"/>
            <a:stretch/>
          </p:blipFill>
          <p:spPr>
            <a:xfrm>
              <a:off x="838200" y="2886488"/>
              <a:ext cx="1981477" cy="1707857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725B06F-33CD-F879-8E7F-11D857582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875"/>
            <a:stretch/>
          </p:blipFill>
          <p:spPr>
            <a:xfrm>
              <a:off x="3041280" y="2886389"/>
              <a:ext cx="1962424" cy="149591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4E0C48A-9D69-395B-2687-289FAE049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468"/>
            <a:stretch/>
          </p:blipFill>
          <p:spPr>
            <a:xfrm>
              <a:off x="5346840" y="2886389"/>
              <a:ext cx="1676634" cy="1928383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533BA05-9D44-22D8-46EE-247740FB8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095"/>
            <a:stretch/>
          </p:blipFill>
          <p:spPr>
            <a:xfrm>
              <a:off x="7455366" y="2886389"/>
              <a:ext cx="1486107" cy="1710845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4421FA7-2DA8-E13B-1763-D1EDDD9EA745}"/>
                </a:ext>
              </a:extLst>
            </p:cNvPr>
            <p:cNvSpPr/>
            <p:nvPr/>
          </p:nvSpPr>
          <p:spPr>
            <a:xfrm>
              <a:off x="3154261" y="2886389"/>
              <a:ext cx="1593908" cy="2427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35A1987-C086-F800-42E3-B02FB7734857}"/>
                </a:ext>
              </a:extLst>
            </p:cNvPr>
            <p:cNvSpPr/>
            <p:nvPr/>
          </p:nvSpPr>
          <p:spPr>
            <a:xfrm>
              <a:off x="899021" y="4139603"/>
              <a:ext cx="1593908" cy="24270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8CA2F8E4-5580-2DA2-00F8-1E90ADEECE22}"/>
                </a:ext>
              </a:extLst>
            </p:cNvPr>
            <p:cNvSpPr/>
            <p:nvPr/>
          </p:nvSpPr>
          <p:spPr>
            <a:xfrm>
              <a:off x="687896" y="1887523"/>
              <a:ext cx="2256639" cy="86402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accent2">
                      <a:lumMod val="50000"/>
                    </a:schemeClr>
                  </a:solidFill>
                  <a:latin typeface="華康圓溜體" panose="020F0E09000000000000" pitchFamily="49" charset="-120"/>
                  <a:ea typeface="華康圓溜體" panose="020F0E09000000000000" pitchFamily="49" charset="-120"/>
                </a:rPr>
                <a:t>RNN</a:t>
              </a:r>
              <a:endParaRPr lang="zh-TW" altLang="en-US" sz="2400" dirty="0">
                <a:solidFill>
                  <a:schemeClr val="accent2">
                    <a:lumMod val="50000"/>
                  </a:schemeClr>
                </a:solidFill>
                <a:latin typeface="華康圓溜體" panose="020F0E09000000000000" pitchFamily="49" charset="-120"/>
                <a:ea typeface="華康圓溜體" panose="020F0E09000000000000" pitchFamily="49" charset="-12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CC22585-0797-A7D8-62DB-22E49C15D540}"/>
                </a:ext>
              </a:extLst>
            </p:cNvPr>
            <p:cNvSpPr/>
            <p:nvPr/>
          </p:nvSpPr>
          <p:spPr>
            <a:xfrm>
              <a:off x="2983369" y="1887523"/>
              <a:ext cx="2256639" cy="86402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accent2">
                      <a:lumMod val="50000"/>
                    </a:schemeClr>
                  </a:solidFill>
                  <a:latin typeface="華康圓溜體" panose="020F0E09000000000000" pitchFamily="49" charset="-120"/>
                  <a:ea typeface="華康圓溜體" panose="020F0E09000000000000" pitchFamily="49" charset="-120"/>
                </a:rPr>
                <a:t>生成文字</a:t>
              </a: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C43F1793-FAE6-2A75-63CD-9E306628022D}"/>
                </a:ext>
              </a:extLst>
            </p:cNvPr>
            <p:cNvSpPr/>
            <p:nvPr/>
          </p:nvSpPr>
          <p:spPr>
            <a:xfrm>
              <a:off x="5271709" y="1887523"/>
              <a:ext cx="2256639" cy="86402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accent2">
                      <a:lumMod val="50000"/>
                    </a:schemeClr>
                  </a:solidFill>
                  <a:latin typeface="華康圓溜體" panose="020F0E09000000000000" pitchFamily="49" charset="-120"/>
                  <a:ea typeface="華康圓溜體" panose="020F0E09000000000000" pitchFamily="49" charset="-120"/>
                </a:rPr>
                <a:t>功能單元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3BA72A27-E2C8-389A-1597-BF6339D0AE6C}"/>
                </a:ext>
              </a:extLst>
            </p:cNvPr>
            <p:cNvSpPr/>
            <p:nvPr/>
          </p:nvSpPr>
          <p:spPr>
            <a:xfrm>
              <a:off x="7674991" y="1887523"/>
              <a:ext cx="2256639" cy="86402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accent2">
                      <a:lumMod val="50000"/>
                    </a:schemeClr>
                  </a:solidFill>
                  <a:latin typeface="華康圓溜體" panose="020F0E09000000000000" pitchFamily="49" charset="-120"/>
                  <a:ea typeface="華康圓溜體" panose="020F0E09000000000000" pitchFamily="49" charset="-120"/>
                </a:rPr>
                <a:t>資料集</a:t>
              </a:r>
            </a:p>
          </p:txBody>
        </p:sp>
      </p:grpSp>
      <p:sp>
        <p:nvSpPr>
          <p:cNvPr id="15" name="橢圓 20">
            <a:extLst>
              <a:ext uri="{FF2B5EF4-FFF2-40B4-BE49-F238E27FC236}">
                <a16:creationId xmlns:a16="http://schemas.microsoft.com/office/drawing/2014/main" id="{1E5DCAD6-47AA-CE38-F89A-7D06A55620AE}"/>
              </a:ext>
            </a:extLst>
          </p:cNvPr>
          <p:cNvSpPr/>
          <p:nvPr/>
        </p:nvSpPr>
        <p:spPr>
          <a:xfrm rot="698290">
            <a:off x="913118" y="5637096"/>
            <a:ext cx="5460863" cy="319825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91507 w 5628258"/>
              <a:gd name="connsiteY0" fmla="*/ 1333337 h 3070856"/>
              <a:gd name="connsiteX1" fmla="*/ 3192290 w 5628258"/>
              <a:gd name="connsiteY1" fmla="*/ 6 h 3070856"/>
              <a:gd name="connsiteX2" fmla="*/ 5628258 w 5628258"/>
              <a:gd name="connsiteY2" fmla="*/ 1346645 h 3070856"/>
              <a:gd name="connsiteX3" fmla="*/ 3029437 w 5628258"/>
              <a:gd name="connsiteY3" fmla="*/ 3070852 h 3070856"/>
              <a:gd name="connsiteX4" fmla="*/ 291507 w 5628258"/>
              <a:gd name="connsiteY4" fmla="*/ 1333337 h 3070856"/>
              <a:gd name="connsiteX0" fmla="*/ 267606 w 5604357"/>
              <a:gd name="connsiteY0" fmla="*/ 1333584 h 3071103"/>
              <a:gd name="connsiteX1" fmla="*/ 3168389 w 5604357"/>
              <a:gd name="connsiteY1" fmla="*/ 253 h 3071103"/>
              <a:gd name="connsiteX2" fmla="*/ 5604357 w 5604357"/>
              <a:gd name="connsiteY2" fmla="*/ 1346892 h 3071103"/>
              <a:gd name="connsiteX3" fmla="*/ 3005536 w 5604357"/>
              <a:gd name="connsiteY3" fmla="*/ 3071099 h 3071103"/>
              <a:gd name="connsiteX4" fmla="*/ 267606 w 5604357"/>
              <a:gd name="connsiteY4" fmla="*/ 1333584 h 3071103"/>
              <a:gd name="connsiteX0" fmla="*/ 31330 w 5368081"/>
              <a:gd name="connsiteY0" fmla="*/ 1299189 h 3036708"/>
              <a:gd name="connsiteX1" fmla="*/ 1544000 w 5368081"/>
              <a:gd name="connsiteY1" fmla="*/ 5 h 3036708"/>
              <a:gd name="connsiteX2" fmla="*/ 5368081 w 5368081"/>
              <a:gd name="connsiteY2" fmla="*/ 1312497 h 3036708"/>
              <a:gd name="connsiteX3" fmla="*/ 2769260 w 5368081"/>
              <a:gd name="connsiteY3" fmla="*/ 3036704 h 3036708"/>
              <a:gd name="connsiteX4" fmla="*/ 31330 w 5368081"/>
              <a:gd name="connsiteY4" fmla="*/ 1299189 h 3036708"/>
              <a:gd name="connsiteX0" fmla="*/ 26925 w 5363676"/>
              <a:gd name="connsiteY0" fmla="*/ 1299188 h 3051669"/>
              <a:gd name="connsiteX1" fmla="*/ 1539595 w 5363676"/>
              <a:gd name="connsiteY1" fmla="*/ 4 h 3051669"/>
              <a:gd name="connsiteX2" fmla="*/ 5363676 w 5363676"/>
              <a:gd name="connsiteY2" fmla="*/ 1312496 h 3051669"/>
              <a:gd name="connsiteX3" fmla="*/ 2764855 w 5363676"/>
              <a:gd name="connsiteY3" fmla="*/ 3036703 h 3051669"/>
              <a:gd name="connsiteX4" fmla="*/ 735678 w 5363676"/>
              <a:gd name="connsiteY4" fmla="*/ 2103793 h 3051669"/>
              <a:gd name="connsiteX5" fmla="*/ 26925 w 5363676"/>
              <a:gd name="connsiteY5" fmla="*/ 1299188 h 3051669"/>
              <a:gd name="connsiteX0" fmla="*/ 26925 w 4966149"/>
              <a:gd name="connsiteY0" fmla="*/ 1330062 h 3099792"/>
              <a:gd name="connsiteX1" fmla="*/ 1539595 w 4966149"/>
              <a:gd name="connsiteY1" fmla="*/ 30878 h 3099792"/>
              <a:gd name="connsiteX2" fmla="*/ 4966149 w 4966149"/>
              <a:gd name="connsiteY2" fmla="*/ 890266 h 3099792"/>
              <a:gd name="connsiteX3" fmla="*/ 2764855 w 4966149"/>
              <a:gd name="connsiteY3" fmla="*/ 3067577 h 3099792"/>
              <a:gd name="connsiteX4" fmla="*/ 735678 w 4966149"/>
              <a:gd name="connsiteY4" fmla="*/ 2134667 h 3099792"/>
              <a:gd name="connsiteX5" fmla="*/ 26925 w 4966149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30062 h 3099792"/>
              <a:gd name="connsiteX1" fmla="*/ 1539595 w 5181407"/>
              <a:gd name="connsiteY1" fmla="*/ 30878 h 3099792"/>
              <a:gd name="connsiteX2" fmla="*/ 4966149 w 5181407"/>
              <a:gd name="connsiteY2" fmla="*/ 890266 h 3099792"/>
              <a:gd name="connsiteX3" fmla="*/ 2764855 w 5181407"/>
              <a:gd name="connsiteY3" fmla="*/ 3067577 h 3099792"/>
              <a:gd name="connsiteX4" fmla="*/ 735678 w 5181407"/>
              <a:gd name="connsiteY4" fmla="*/ 2134667 h 3099792"/>
              <a:gd name="connsiteX5" fmla="*/ 26925 w 5181407"/>
              <a:gd name="connsiteY5" fmla="*/ 1330062 h 3099792"/>
              <a:gd name="connsiteX0" fmla="*/ 26925 w 5181407"/>
              <a:gd name="connsiteY0" fmla="*/ 1345648 h 3115378"/>
              <a:gd name="connsiteX1" fmla="*/ 1539595 w 5181407"/>
              <a:gd name="connsiteY1" fmla="*/ 46464 h 3115378"/>
              <a:gd name="connsiteX2" fmla="*/ 4966149 w 5181407"/>
              <a:gd name="connsiteY2" fmla="*/ 905852 h 3115378"/>
              <a:gd name="connsiteX3" fmla="*/ 2764855 w 5181407"/>
              <a:gd name="connsiteY3" fmla="*/ 3083163 h 3115378"/>
              <a:gd name="connsiteX4" fmla="*/ 735678 w 5181407"/>
              <a:gd name="connsiteY4" fmla="*/ 2150253 h 3115378"/>
              <a:gd name="connsiteX5" fmla="*/ 26925 w 5181407"/>
              <a:gd name="connsiteY5" fmla="*/ 1345648 h 3115378"/>
              <a:gd name="connsiteX0" fmla="*/ 26925 w 5181407"/>
              <a:gd name="connsiteY0" fmla="*/ 1592867 h 3362597"/>
              <a:gd name="connsiteX1" fmla="*/ 1539595 w 5181407"/>
              <a:gd name="connsiteY1" fmla="*/ 293683 h 3362597"/>
              <a:gd name="connsiteX2" fmla="*/ 4966149 w 5181407"/>
              <a:gd name="connsiteY2" fmla="*/ 1153071 h 3362597"/>
              <a:gd name="connsiteX3" fmla="*/ 2764855 w 5181407"/>
              <a:gd name="connsiteY3" fmla="*/ 3330382 h 3362597"/>
              <a:gd name="connsiteX4" fmla="*/ 735678 w 5181407"/>
              <a:gd name="connsiteY4" fmla="*/ 2397472 h 3362597"/>
              <a:gd name="connsiteX5" fmla="*/ 26925 w 5181407"/>
              <a:gd name="connsiteY5" fmla="*/ 1592867 h 3362597"/>
              <a:gd name="connsiteX0" fmla="*/ 38544 w 5193026"/>
              <a:gd name="connsiteY0" fmla="*/ 1509927 h 3279657"/>
              <a:gd name="connsiteX1" fmla="*/ 1769353 w 5193026"/>
              <a:gd name="connsiteY1" fmla="*/ 302182 h 3279657"/>
              <a:gd name="connsiteX2" fmla="*/ 4977768 w 5193026"/>
              <a:gd name="connsiteY2" fmla="*/ 1070131 h 3279657"/>
              <a:gd name="connsiteX3" fmla="*/ 2776474 w 5193026"/>
              <a:gd name="connsiteY3" fmla="*/ 3247442 h 3279657"/>
              <a:gd name="connsiteX4" fmla="*/ 747297 w 5193026"/>
              <a:gd name="connsiteY4" fmla="*/ 2314532 h 3279657"/>
              <a:gd name="connsiteX5" fmla="*/ 38544 w 5193026"/>
              <a:gd name="connsiteY5" fmla="*/ 1509927 h 3279657"/>
              <a:gd name="connsiteX0" fmla="*/ 38544 w 5534751"/>
              <a:gd name="connsiteY0" fmla="*/ 1263815 h 3034929"/>
              <a:gd name="connsiteX1" fmla="*/ 1769353 w 5534751"/>
              <a:gd name="connsiteY1" fmla="*/ 56070 h 3034929"/>
              <a:gd name="connsiteX2" fmla="*/ 5338260 w 5534751"/>
              <a:gd name="connsiteY2" fmla="*/ 791729 h 3034929"/>
              <a:gd name="connsiteX3" fmla="*/ 2776474 w 5534751"/>
              <a:gd name="connsiteY3" fmla="*/ 3001330 h 3034929"/>
              <a:gd name="connsiteX4" fmla="*/ 747297 w 5534751"/>
              <a:gd name="connsiteY4" fmla="*/ 2068420 h 3034929"/>
              <a:gd name="connsiteX5" fmla="*/ 38544 w 5534751"/>
              <a:gd name="connsiteY5" fmla="*/ 1263815 h 3034929"/>
              <a:gd name="connsiteX0" fmla="*/ 9648 w 5505855"/>
              <a:gd name="connsiteY0" fmla="*/ 1443304 h 3214418"/>
              <a:gd name="connsiteX1" fmla="*/ 1140795 w 5505855"/>
              <a:gd name="connsiteY1" fmla="*/ 23394 h 3214418"/>
              <a:gd name="connsiteX2" fmla="*/ 5309364 w 5505855"/>
              <a:gd name="connsiteY2" fmla="*/ 971218 h 3214418"/>
              <a:gd name="connsiteX3" fmla="*/ 2747578 w 5505855"/>
              <a:gd name="connsiteY3" fmla="*/ 3180819 h 3214418"/>
              <a:gd name="connsiteX4" fmla="*/ 718401 w 5505855"/>
              <a:gd name="connsiteY4" fmla="*/ 2247909 h 3214418"/>
              <a:gd name="connsiteX5" fmla="*/ 9648 w 5505855"/>
              <a:gd name="connsiteY5" fmla="*/ 1443304 h 3214418"/>
              <a:gd name="connsiteX0" fmla="*/ 9648 w 5505855"/>
              <a:gd name="connsiteY0" fmla="*/ 1468716 h 3239830"/>
              <a:gd name="connsiteX1" fmla="*/ 1140795 w 5505855"/>
              <a:gd name="connsiteY1" fmla="*/ 48806 h 3239830"/>
              <a:gd name="connsiteX2" fmla="*/ 2837593 w 5505855"/>
              <a:gd name="connsiteY2" fmla="*/ 390104 h 3239830"/>
              <a:gd name="connsiteX3" fmla="*/ 5309364 w 5505855"/>
              <a:gd name="connsiteY3" fmla="*/ 996630 h 3239830"/>
              <a:gd name="connsiteX4" fmla="*/ 2747578 w 5505855"/>
              <a:gd name="connsiteY4" fmla="*/ 3206231 h 3239830"/>
              <a:gd name="connsiteX5" fmla="*/ 718401 w 5505855"/>
              <a:gd name="connsiteY5" fmla="*/ 2273321 h 3239830"/>
              <a:gd name="connsiteX6" fmla="*/ 9648 w 5505855"/>
              <a:gd name="connsiteY6" fmla="*/ 1468716 h 3239830"/>
              <a:gd name="connsiteX0" fmla="*/ 200 w 5496407"/>
              <a:gd name="connsiteY0" fmla="*/ 1401824 h 3172938"/>
              <a:gd name="connsiteX1" fmla="*/ 664307 w 5496407"/>
              <a:gd name="connsiteY1" fmla="*/ 57127 h 3172938"/>
              <a:gd name="connsiteX2" fmla="*/ 2828145 w 5496407"/>
              <a:gd name="connsiteY2" fmla="*/ 323212 h 3172938"/>
              <a:gd name="connsiteX3" fmla="*/ 5299916 w 5496407"/>
              <a:gd name="connsiteY3" fmla="*/ 929738 h 3172938"/>
              <a:gd name="connsiteX4" fmla="*/ 2738130 w 5496407"/>
              <a:gd name="connsiteY4" fmla="*/ 3139339 h 3172938"/>
              <a:gd name="connsiteX5" fmla="*/ 708953 w 5496407"/>
              <a:gd name="connsiteY5" fmla="*/ 2206429 h 3172938"/>
              <a:gd name="connsiteX6" fmla="*/ 200 w 5496407"/>
              <a:gd name="connsiteY6" fmla="*/ 1401824 h 3172938"/>
              <a:gd name="connsiteX0" fmla="*/ 200 w 5719127"/>
              <a:gd name="connsiteY0" fmla="*/ 1401824 h 3176887"/>
              <a:gd name="connsiteX1" fmla="*/ 664307 w 5719127"/>
              <a:gd name="connsiteY1" fmla="*/ 57127 h 3176887"/>
              <a:gd name="connsiteX2" fmla="*/ 2828145 w 5719127"/>
              <a:gd name="connsiteY2" fmla="*/ 323212 h 3176887"/>
              <a:gd name="connsiteX3" fmla="*/ 5533136 w 5719127"/>
              <a:gd name="connsiteY3" fmla="*/ 839743 h 3176887"/>
              <a:gd name="connsiteX4" fmla="*/ 2738130 w 5719127"/>
              <a:gd name="connsiteY4" fmla="*/ 3139339 h 3176887"/>
              <a:gd name="connsiteX5" fmla="*/ 708953 w 5719127"/>
              <a:gd name="connsiteY5" fmla="*/ 2206429 h 3176887"/>
              <a:gd name="connsiteX6" fmla="*/ 200 w 5719127"/>
              <a:gd name="connsiteY6" fmla="*/ 1401824 h 3176887"/>
              <a:gd name="connsiteX0" fmla="*/ 200 w 5403452"/>
              <a:gd name="connsiteY0" fmla="*/ 1401824 h 3197631"/>
              <a:gd name="connsiteX1" fmla="*/ 664307 w 5403452"/>
              <a:gd name="connsiteY1" fmla="*/ 57127 h 3197631"/>
              <a:gd name="connsiteX2" fmla="*/ 2828145 w 5403452"/>
              <a:gd name="connsiteY2" fmla="*/ 323212 h 3197631"/>
              <a:gd name="connsiteX3" fmla="*/ 5202203 w 5403452"/>
              <a:gd name="connsiteY3" fmla="*/ 404393 h 3197631"/>
              <a:gd name="connsiteX4" fmla="*/ 2738130 w 5403452"/>
              <a:gd name="connsiteY4" fmla="*/ 3139339 h 3197631"/>
              <a:gd name="connsiteX5" fmla="*/ 708953 w 5403452"/>
              <a:gd name="connsiteY5" fmla="*/ 2206429 h 3197631"/>
              <a:gd name="connsiteX6" fmla="*/ 200 w 5403452"/>
              <a:gd name="connsiteY6" fmla="*/ 1401824 h 3197631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538116"/>
              <a:gd name="connsiteY0" fmla="*/ 1401824 h 3193847"/>
              <a:gd name="connsiteX1" fmla="*/ 664307 w 5538116"/>
              <a:gd name="connsiteY1" fmla="*/ 57127 h 3193847"/>
              <a:gd name="connsiteX2" fmla="*/ 2828145 w 5538116"/>
              <a:gd name="connsiteY2" fmla="*/ 323212 h 3193847"/>
              <a:gd name="connsiteX3" fmla="*/ 5343685 w 5538116"/>
              <a:gd name="connsiteY3" fmla="*/ 480150 h 3193847"/>
              <a:gd name="connsiteX4" fmla="*/ 2738130 w 5538116"/>
              <a:gd name="connsiteY4" fmla="*/ 3139339 h 3193847"/>
              <a:gd name="connsiteX5" fmla="*/ 708953 w 5538116"/>
              <a:gd name="connsiteY5" fmla="*/ 2206429 h 3193847"/>
              <a:gd name="connsiteX6" fmla="*/ 200 w 5538116"/>
              <a:gd name="connsiteY6" fmla="*/ 1401824 h 3193847"/>
              <a:gd name="connsiteX0" fmla="*/ 200 w 5460863"/>
              <a:gd name="connsiteY0" fmla="*/ 1401824 h 3198258"/>
              <a:gd name="connsiteX1" fmla="*/ 664307 w 5460863"/>
              <a:gd name="connsiteY1" fmla="*/ 57127 h 3198258"/>
              <a:gd name="connsiteX2" fmla="*/ 2828145 w 5460863"/>
              <a:gd name="connsiteY2" fmla="*/ 323212 h 3198258"/>
              <a:gd name="connsiteX3" fmla="*/ 5262581 w 5460863"/>
              <a:gd name="connsiteY3" fmla="*/ 391956 h 3198258"/>
              <a:gd name="connsiteX4" fmla="*/ 2738130 w 5460863"/>
              <a:gd name="connsiteY4" fmla="*/ 3139339 h 3198258"/>
              <a:gd name="connsiteX5" fmla="*/ 708953 w 5460863"/>
              <a:gd name="connsiteY5" fmla="*/ 2206429 h 3198258"/>
              <a:gd name="connsiteX6" fmla="*/ 200 w 5460863"/>
              <a:gd name="connsiteY6" fmla="*/ 1401824 h 3198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0863" h="3198258">
                <a:moveTo>
                  <a:pt x="200" y="1401824"/>
                </a:moveTo>
                <a:cubicBezTo>
                  <a:pt x="-7241" y="1043607"/>
                  <a:pt x="192983" y="236896"/>
                  <a:pt x="664307" y="57127"/>
                </a:cubicBezTo>
                <a:cubicBezTo>
                  <a:pt x="1135631" y="-122642"/>
                  <a:pt x="2133384" y="165241"/>
                  <a:pt x="2828145" y="323212"/>
                </a:cubicBezTo>
                <a:cubicBezTo>
                  <a:pt x="3522906" y="481183"/>
                  <a:pt x="4722686" y="-38286"/>
                  <a:pt x="5262581" y="391956"/>
                </a:cubicBezTo>
                <a:cubicBezTo>
                  <a:pt x="6209724" y="1715581"/>
                  <a:pt x="3497068" y="2836927"/>
                  <a:pt x="2738130" y="3139339"/>
                </a:cubicBezTo>
                <a:cubicBezTo>
                  <a:pt x="1979192" y="3441751"/>
                  <a:pt x="1165275" y="2496015"/>
                  <a:pt x="708953" y="2206429"/>
                </a:cubicBezTo>
                <a:cubicBezTo>
                  <a:pt x="252631" y="1916843"/>
                  <a:pt x="7641" y="1760041"/>
                  <a:pt x="200" y="140182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FA2E51D5-DFF1-E048-99D7-DE5DDD73D1C2}"/>
              </a:ext>
            </a:extLst>
          </p:cNvPr>
          <p:cNvSpPr/>
          <p:nvPr/>
        </p:nvSpPr>
        <p:spPr>
          <a:xfrm rot="4984242">
            <a:off x="-2925165" y="3801348"/>
            <a:ext cx="5198155" cy="3435034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513 w 5198155"/>
              <a:gd name="connsiteY0" fmla="*/ 1710827 h 3435034"/>
              <a:gd name="connsiteX1" fmla="*/ 2772387 w 5198155"/>
              <a:gd name="connsiteY1" fmla="*/ 365428 h 3435034"/>
              <a:gd name="connsiteX2" fmla="*/ 5198155 w 5198155"/>
              <a:gd name="connsiteY2" fmla="*/ 1710827 h 3435034"/>
              <a:gd name="connsiteX3" fmla="*/ 2599334 w 5198155"/>
              <a:gd name="connsiteY3" fmla="*/ 3435034 h 3435034"/>
              <a:gd name="connsiteX4" fmla="*/ 513 w 5198155"/>
              <a:gd name="connsiteY4" fmla="*/ 1710827 h 34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8155" h="3435034">
                <a:moveTo>
                  <a:pt x="513" y="1710827"/>
                </a:moveTo>
                <a:cubicBezTo>
                  <a:pt x="29355" y="1199226"/>
                  <a:pt x="2128611" y="-815473"/>
                  <a:pt x="2772387" y="365428"/>
                </a:cubicBezTo>
                <a:cubicBezTo>
                  <a:pt x="3416163" y="1546329"/>
                  <a:pt x="5198155" y="758574"/>
                  <a:pt x="5198155" y="1710827"/>
                </a:cubicBezTo>
                <a:cubicBezTo>
                  <a:pt x="5198155" y="2663080"/>
                  <a:pt x="4034623" y="3435034"/>
                  <a:pt x="2599334" y="3435034"/>
                </a:cubicBezTo>
                <a:cubicBezTo>
                  <a:pt x="1164045" y="3435034"/>
                  <a:pt x="-28329" y="2222428"/>
                  <a:pt x="513" y="171082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20">
            <a:extLst>
              <a:ext uri="{FF2B5EF4-FFF2-40B4-BE49-F238E27FC236}">
                <a16:creationId xmlns:a16="http://schemas.microsoft.com/office/drawing/2014/main" id="{CB3BB6B0-BDE2-AE54-7F92-BCB3B269938B}"/>
              </a:ext>
            </a:extLst>
          </p:cNvPr>
          <p:cNvSpPr/>
          <p:nvPr/>
        </p:nvSpPr>
        <p:spPr>
          <a:xfrm rot="7601386">
            <a:off x="-1148907" y="-1228976"/>
            <a:ext cx="5543689" cy="3459118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20">
            <a:extLst>
              <a:ext uri="{FF2B5EF4-FFF2-40B4-BE49-F238E27FC236}">
                <a16:creationId xmlns:a16="http://schemas.microsoft.com/office/drawing/2014/main" id="{F9067C4B-EAF8-D02F-3214-2D0B44517137}"/>
              </a:ext>
            </a:extLst>
          </p:cNvPr>
          <p:cNvSpPr/>
          <p:nvPr/>
        </p:nvSpPr>
        <p:spPr>
          <a:xfrm rot="10501424">
            <a:off x="3570455" y="-1495399"/>
            <a:ext cx="7001047" cy="3282107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00964 w 5566251"/>
              <a:gd name="connsiteY0" fmla="*/ 1346702 h 3070930"/>
              <a:gd name="connsiteX1" fmla="*/ 3062638 w 5566251"/>
              <a:gd name="connsiteY1" fmla="*/ 63 h 3070930"/>
              <a:gd name="connsiteX2" fmla="*/ 5566252 w 5566251"/>
              <a:gd name="connsiteY2" fmla="*/ 1313262 h 3070930"/>
              <a:gd name="connsiteX3" fmla="*/ 2899785 w 5566251"/>
              <a:gd name="connsiteY3" fmla="*/ 3070909 h 3070930"/>
              <a:gd name="connsiteX4" fmla="*/ 300964 w 5566251"/>
              <a:gd name="connsiteY4" fmla="*/ 1346702 h 3070930"/>
              <a:gd name="connsiteX0" fmla="*/ 674 w 5265962"/>
              <a:gd name="connsiteY0" fmla="*/ 1447554 h 3171780"/>
              <a:gd name="connsiteX1" fmla="*/ 2374740 w 5265962"/>
              <a:gd name="connsiteY1" fmla="*/ 49 h 3171780"/>
              <a:gd name="connsiteX2" fmla="*/ 5265962 w 5265962"/>
              <a:gd name="connsiteY2" fmla="*/ 1414114 h 3171780"/>
              <a:gd name="connsiteX3" fmla="*/ 2599495 w 5265962"/>
              <a:gd name="connsiteY3" fmla="*/ 3171761 h 3171780"/>
              <a:gd name="connsiteX4" fmla="*/ 674 w 5265962"/>
              <a:gd name="connsiteY4" fmla="*/ 1447554 h 3171780"/>
              <a:gd name="connsiteX0" fmla="*/ 742 w 5266030"/>
              <a:gd name="connsiteY0" fmla="*/ 1808620 h 3532846"/>
              <a:gd name="connsiteX1" fmla="*/ 2374808 w 5266030"/>
              <a:gd name="connsiteY1" fmla="*/ 361115 h 3532846"/>
              <a:gd name="connsiteX2" fmla="*/ 5266030 w 5266030"/>
              <a:gd name="connsiteY2" fmla="*/ 1775180 h 3532846"/>
              <a:gd name="connsiteX3" fmla="*/ 2599563 w 5266030"/>
              <a:gd name="connsiteY3" fmla="*/ 3532827 h 3532846"/>
              <a:gd name="connsiteX4" fmla="*/ 742 w 5266030"/>
              <a:gd name="connsiteY4" fmla="*/ 1808620 h 3532846"/>
              <a:gd name="connsiteX0" fmla="*/ 742 w 5266030"/>
              <a:gd name="connsiteY0" fmla="*/ 1808620 h 3556092"/>
              <a:gd name="connsiteX1" fmla="*/ 2374808 w 5266030"/>
              <a:gd name="connsiteY1" fmla="*/ 361115 h 3556092"/>
              <a:gd name="connsiteX2" fmla="*/ 5266030 w 5266030"/>
              <a:gd name="connsiteY2" fmla="*/ 1775180 h 3556092"/>
              <a:gd name="connsiteX3" fmla="*/ 2599563 w 5266030"/>
              <a:gd name="connsiteY3" fmla="*/ 3532827 h 3556092"/>
              <a:gd name="connsiteX4" fmla="*/ 742 w 5266030"/>
              <a:gd name="connsiteY4" fmla="*/ 1808620 h 3556092"/>
              <a:gd name="connsiteX0" fmla="*/ 742 w 5283337"/>
              <a:gd name="connsiteY0" fmla="*/ 1808620 h 3775733"/>
              <a:gd name="connsiteX1" fmla="*/ 2374808 w 5283337"/>
              <a:gd name="connsiteY1" fmla="*/ 361115 h 3775733"/>
              <a:gd name="connsiteX2" fmla="*/ 5266030 w 5283337"/>
              <a:gd name="connsiteY2" fmla="*/ 1775180 h 3775733"/>
              <a:gd name="connsiteX3" fmla="*/ 2599563 w 5283337"/>
              <a:gd name="connsiteY3" fmla="*/ 3532827 h 3775733"/>
              <a:gd name="connsiteX4" fmla="*/ 742 w 5283337"/>
              <a:gd name="connsiteY4" fmla="*/ 1808620 h 3775733"/>
              <a:gd name="connsiteX0" fmla="*/ 714 w 5283309"/>
              <a:gd name="connsiteY0" fmla="*/ 1422515 h 3389628"/>
              <a:gd name="connsiteX1" fmla="*/ 2844165 w 5283309"/>
              <a:gd name="connsiteY1" fmla="*/ 410848 h 3389628"/>
              <a:gd name="connsiteX2" fmla="*/ 5266002 w 5283309"/>
              <a:gd name="connsiteY2" fmla="*/ 1389075 h 3389628"/>
              <a:gd name="connsiteX3" fmla="*/ 2599535 w 5283309"/>
              <a:gd name="connsiteY3" fmla="*/ 3146722 h 3389628"/>
              <a:gd name="connsiteX4" fmla="*/ 714 w 5283309"/>
              <a:gd name="connsiteY4" fmla="*/ 1422515 h 3389628"/>
              <a:gd name="connsiteX0" fmla="*/ 714 w 5283309"/>
              <a:gd name="connsiteY0" fmla="*/ 1591455 h 3558568"/>
              <a:gd name="connsiteX1" fmla="*/ 2844165 w 5283309"/>
              <a:gd name="connsiteY1" fmla="*/ 579788 h 3558568"/>
              <a:gd name="connsiteX2" fmla="*/ 5266002 w 5283309"/>
              <a:gd name="connsiteY2" fmla="*/ 1558015 h 3558568"/>
              <a:gd name="connsiteX3" fmla="*/ 2599535 w 5283309"/>
              <a:gd name="connsiteY3" fmla="*/ 3315662 h 3558568"/>
              <a:gd name="connsiteX4" fmla="*/ 714 w 5283309"/>
              <a:gd name="connsiteY4" fmla="*/ 1591455 h 355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309" h="3558568">
                <a:moveTo>
                  <a:pt x="714" y="1591455"/>
                </a:moveTo>
                <a:cubicBezTo>
                  <a:pt x="41486" y="1135476"/>
                  <a:pt x="2326044" y="-1014328"/>
                  <a:pt x="2844165" y="579788"/>
                </a:cubicBezTo>
                <a:cubicBezTo>
                  <a:pt x="3362286" y="2173904"/>
                  <a:pt x="5266002" y="605762"/>
                  <a:pt x="5266002" y="1558015"/>
                </a:cubicBezTo>
                <a:cubicBezTo>
                  <a:pt x="5487672" y="4266459"/>
                  <a:pt x="3523633" y="3504472"/>
                  <a:pt x="2599535" y="3315662"/>
                </a:cubicBezTo>
                <a:cubicBezTo>
                  <a:pt x="1675437" y="3126852"/>
                  <a:pt x="-40058" y="2047434"/>
                  <a:pt x="714" y="159145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5E220C5F-82D3-770E-AEA3-746703EFF718}"/>
              </a:ext>
            </a:extLst>
          </p:cNvPr>
          <p:cNvSpPr/>
          <p:nvPr/>
        </p:nvSpPr>
        <p:spPr>
          <a:xfrm rot="17821903">
            <a:off x="6264007" y="4447214"/>
            <a:ext cx="6949272" cy="6328682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3689" h="3459118">
                <a:moveTo>
                  <a:pt x="346047" y="1734911"/>
                </a:moveTo>
                <a:cubicBezTo>
                  <a:pt x="1591543" y="1031128"/>
                  <a:pt x="2463945" y="-792629"/>
                  <a:pt x="3107721" y="388272"/>
                </a:cubicBezTo>
                <a:cubicBezTo>
                  <a:pt x="3751497" y="1569173"/>
                  <a:pt x="5543689" y="782658"/>
                  <a:pt x="5543689" y="1734911"/>
                </a:cubicBezTo>
                <a:cubicBezTo>
                  <a:pt x="5543689" y="2687164"/>
                  <a:pt x="4380157" y="3459118"/>
                  <a:pt x="2944868" y="3459118"/>
                </a:cubicBezTo>
                <a:cubicBezTo>
                  <a:pt x="1509579" y="3459118"/>
                  <a:pt x="-899449" y="2438694"/>
                  <a:pt x="346047" y="17349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20">
            <a:extLst>
              <a:ext uri="{FF2B5EF4-FFF2-40B4-BE49-F238E27FC236}">
                <a16:creationId xmlns:a16="http://schemas.microsoft.com/office/drawing/2014/main" id="{68F4B2FE-060C-DCB6-84CC-8CB1D48689DE}"/>
              </a:ext>
            </a:extLst>
          </p:cNvPr>
          <p:cNvSpPr/>
          <p:nvPr/>
        </p:nvSpPr>
        <p:spPr>
          <a:xfrm rot="15812566">
            <a:off x="9556418" y="469117"/>
            <a:ext cx="4909340" cy="3368486"/>
          </a:xfrm>
          <a:custGeom>
            <a:avLst/>
            <a:gdLst>
              <a:gd name="connsiteX0" fmla="*/ 0 w 5197642"/>
              <a:gd name="connsiteY0" fmla="*/ 1724207 h 3448413"/>
              <a:gd name="connsiteX1" fmla="*/ 2598821 w 5197642"/>
              <a:gd name="connsiteY1" fmla="*/ 0 h 3448413"/>
              <a:gd name="connsiteX2" fmla="*/ 5197642 w 5197642"/>
              <a:gd name="connsiteY2" fmla="*/ 1724207 h 3448413"/>
              <a:gd name="connsiteX3" fmla="*/ 2598821 w 5197642"/>
              <a:gd name="connsiteY3" fmla="*/ 3448414 h 3448413"/>
              <a:gd name="connsiteX4" fmla="*/ 0 w 5197642"/>
              <a:gd name="connsiteY4" fmla="*/ 1724207 h 3448413"/>
              <a:gd name="connsiteX0" fmla="*/ 455 w 5198097"/>
              <a:gd name="connsiteY0" fmla="*/ 1346639 h 3070846"/>
              <a:gd name="connsiteX1" fmla="*/ 2762129 w 5198097"/>
              <a:gd name="connsiteY1" fmla="*/ 0 h 3070846"/>
              <a:gd name="connsiteX2" fmla="*/ 5198097 w 5198097"/>
              <a:gd name="connsiteY2" fmla="*/ 1346639 h 3070846"/>
              <a:gd name="connsiteX3" fmla="*/ 2599276 w 5198097"/>
              <a:gd name="connsiteY3" fmla="*/ 3070846 h 3070846"/>
              <a:gd name="connsiteX4" fmla="*/ 455 w 5198097"/>
              <a:gd name="connsiteY4" fmla="*/ 1346639 h 3070846"/>
              <a:gd name="connsiteX0" fmla="*/ 455 w 5198097"/>
              <a:gd name="connsiteY0" fmla="*/ 2158564 h 3882771"/>
              <a:gd name="connsiteX1" fmla="*/ 2762129 w 5198097"/>
              <a:gd name="connsiteY1" fmla="*/ 811925 h 3882771"/>
              <a:gd name="connsiteX2" fmla="*/ 5198097 w 5198097"/>
              <a:gd name="connsiteY2" fmla="*/ 2158564 h 3882771"/>
              <a:gd name="connsiteX3" fmla="*/ 2599276 w 5198097"/>
              <a:gd name="connsiteY3" fmla="*/ 3882771 h 3882771"/>
              <a:gd name="connsiteX4" fmla="*/ 455 w 5198097"/>
              <a:gd name="connsiteY4" fmla="*/ 2158564 h 3882771"/>
              <a:gd name="connsiteX0" fmla="*/ 346047 w 5543689"/>
              <a:gd name="connsiteY0" fmla="*/ 2188537 h 3912744"/>
              <a:gd name="connsiteX1" fmla="*/ 3107721 w 5543689"/>
              <a:gd name="connsiteY1" fmla="*/ 841898 h 3912744"/>
              <a:gd name="connsiteX2" fmla="*/ 5543689 w 5543689"/>
              <a:gd name="connsiteY2" fmla="*/ 2188537 h 3912744"/>
              <a:gd name="connsiteX3" fmla="*/ 2944868 w 5543689"/>
              <a:gd name="connsiteY3" fmla="*/ 3912744 h 3912744"/>
              <a:gd name="connsiteX4" fmla="*/ 346047 w 5543689"/>
              <a:gd name="connsiteY4" fmla="*/ 2188537 h 3912744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346047 w 5543689"/>
              <a:gd name="connsiteY0" fmla="*/ 1734911 h 3459118"/>
              <a:gd name="connsiteX1" fmla="*/ 3107721 w 5543689"/>
              <a:gd name="connsiteY1" fmla="*/ 388272 h 3459118"/>
              <a:gd name="connsiteX2" fmla="*/ 5543689 w 5543689"/>
              <a:gd name="connsiteY2" fmla="*/ 1734911 h 3459118"/>
              <a:gd name="connsiteX3" fmla="*/ 2944868 w 5543689"/>
              <a:gd name="connsiteY3" fmla="*/ 3459118 h 3459118"/>
              <a:gd name="connsiteX4" fmla="*/ 346047 w 5543689"/>
              <a:gd name="connsiteY4" fmla="*/ 1734911 h 3459118"/>
              <a:gd name="connsiteX0" fmla="*/ 20023 w 5217665"/>
              <a:gd name="connsiteY0" fmla="*/ 1713239 h 3437446"/>
              <a:gd name="connsiteX1" fmla="*/ 3833563 w 5217665"/>
              <a:gd name="connsiteY1" fmla="*/ 365143 h 3437446"/>
              <a:gd name="connsiteX2" fmla="*/ 5217665 w 5217665"/>
              <a:gd name="connsiteY2" fmla="*/ 1713239 h 3437446"/>
              <a:gd name="connsiteX3" fmla="*/ 2618844 w 5217665"/>
              <a:gd name="connsiteY3" fmla="*/ 3437446 h 3437446"/>
              <a:gd name="connsiteX4" fmla="*/ 20023 w 5217665"/>
              <a:gd name="connsiteY4" fmla="*/ 1713239 h 3437446"/>
              <a:gd name="connsiteX0" fmla="*/ 8194 w 5205836"/>
              <a:gd name="connsiteY0" fmla="*/ 1356031 h 3080238"/>
              <a:gd name="connsiteX1" fmla="*/ 1856747 w 5205836"/>
              <a:gd name="connsiteY1" fmla="*/ 823718 h 3080238"/>
              <a:gd name="connsiteX2" fmla="*/ 3821734 w 5205836"/>
              <a:gd name="connsiteY2" fmla="*/ 7935 h 3080238"/>
              <a:gd name="connsiteX3" fmla="*/ 5205836 w 5205836"/>
              <a:gd name="connsiteY3" fmla="*/ 1356031 h 3080238"/>
              <a:gd name="connsiteX4" fmla="*/ 2607015 w 5205836"/>
              <a:gd name="connsiteY4" fmla="*/ 3080238 h 3080238"/>
              <a:gd name="connsiteX5" fmla="*/ 8194 w 5205836"/>
              <a:gd name="connsiteY5" fmla="*/ 1356031 h 3080238"/>
              <a:gd name="connsiteX0" fmla="*/ 13347 w 5210989"/>
              <a:gd name="connsiteY0" fmla="*/ 1356031 h 3080238"/>
              <a:gd name="connsiteX1" fmla="*/ 1861900 w 5210989"/>
              <a:gd name="connsiteY1" fmla="*/ 823718 h 3080238"/>
              <a:gd name="connsiteX2" fmla="*/ 3826887 w 5210989"/>
              <a:gd name="connsiteY2" fmla="*/ 7935 h 3080238"/>
              <a:gd name="connsiteX3" fmla="*/ 5210989 w 5210989"/>
              <a:gd name="connsiteY3" fmla="*/ 1356031 h 3080238"/>
              <a:gd name="connsiteX4" fmla="*/ 2612168 w 5210989"/>
              <a:gd name="connsiteY4" fmla="*/ 3080238 h 3080238"/>
              <a:gd name="connsiteX5" fmla="*/ 13347 w 5210989"/>
              <a:gd name="connsiteY5" fmla="*/ 1356031 h 3080238"/>
              <a:gd name="connsiteX0" fmla="*/ 13347 w 5210989"/>
              <a:gd name="connsiteY0" fmla="*/ 1354656 h 3078863"/>
              <a:gd name="connsiteX1" fmla="*/ 1861900 w 5210989"/>
              <a:gd name="connsiteY1" fmla="*/ 822343 h 3078863"/>
              <a:gd name="connsiteX2" fmla="*/ 3826887 w 5210989"/>
              <a:gd name="connsiteY2" fmla="*/ 6560 h 3078863"/>
              <a:gd name="connsiteX3" fmla="*/ 5210989 w 5210989"/>
              <a:gd name="connsiteY3" fmla="*/ 1354656 h 3078863"/>
              <a:gd name="connsiteX4" fmla="*/ 2612168 w 5210989"/>
              <a:gd name="connsiteY4" fmla="*/ 3078863 h 3078863"/>
              <a:gd name="connsiteX5" fmla="*/ 13347 w 5210989"/>
              <a:gd name="connsiteY5" fmla="*/ 1354656 h 3078863"/>
              <a:gd name="connsiteX0" fmla="*/ 13347 w 5210989"/>
              <a:gd name="connsiteY0" fmla="*/ 1381797 h 3106004"/>
              <a:gd name="connsiteX1" fmla="*/ 1861900 w 5210989"/>
              <a:gd name="connsiteY1" fmla="*/ 849484 h 3106004"/>
              <a:gd name="connsiteX2" fmla="*/ 3391773 w 5210989"/>
              <a:gd name="connsiteY2" fmla="*/ 6366 h 3106004"/>
              <a:gd name="connsiteX3" fmla="*/ 5210989 w 5210989"/>
              <a:gd name="connsiteY3" fmla="*/ 1381797 h 3106004"/>
              <a:gd name="connsiteX4" fmla="*/ 2612168 w 5210989"/>
              <a:gd name="connsiteY4" fmla="*/ 3106004 h 3106004"/>
              <a:gd name="connsiteX5" fmla="*/ 13347 w 5210989"/>
              <a:gd name="connsiteY5" fmla="*/ 1381797 h 3106004"/>
              <a:gd name="connsiteX0" fmla="*/ 13347 w 4809782"/>
              <a:gd name="connsiteY0" fmla="*/ 1417160 h 3248816"/>
              <a:gd name="connsiteX1" fmla="*/ 1861900 w 4809782"/>
              <a:gd name="connsiteY1" fmla="*/ 884847 h 3248816"/>
              <a:gd name="connsiteX2" fmla="*/ 3391773 w 4809782"/>
              <a:gd name="connsiteY2" fmla="*/ 41729 h 3248816"/>
              <a:gd name="connsiteX3" fmla="*/ 4809782 w 4809782"/>
              <a:gd name="connsiteY3" fmla="*/ 2445363 h 3248816"/>
              <a:gd name="connsiteX4" fmla="*/ 2612168 w 4809782"/>
              <a:gd name="connsiteY4" fmla="*/ 3141367 h 3248816"/>
              <a:gd name="connsiteX5" fmla="*/ 13347 w 4809782"/>
              <a:gd name="connsiteY5" fmla="*/ 1417160 h 3248816"/>
              <a:gd name="connsiteX0" fmla="*/ 13347 w 4932422"/>
              <a:gd name="connsiteY0" fmla="*/ 1393796 h 3125853"/>
              <a:gd name="connsiteX1" fmla="*/ 1861900 w 4932422"/>
              <a:gd name="connsiteY1" fmla="*/ 861483 h 3125853"/>
              <a:gd name="connsiteX2" fmla="*/ 3391773 w 4932422"/>
              <a:gd name="connsiteY2" fmla="*/ 18365 h 3125853"/>
              <a:gd name="connsiteX3" fmla="*/ 4932422 w 4932422"/>
              <a:gd name="connsiteY3" fmla="*/ 1822388 h 3125853"/>
              <a:gd name="connsiteX4" fmla="*/ 2612168 w 4932422"/>
              <a:gd name="connsiteY4" fmla="*/ 3118003 h 3125853"/>
              <a:gd name="connsiteX5" fmla="*/ 13347 w 4932422"/>
              <a:gd name="connsiteY5" fmla="*/ 1393796 h 3125853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9871 h 3371928"/>
              <a:gd name="connsiteX1" fmla="*/ 1861900 w 4932422"/>
              <a:gd name="connsiteY1" fmla="*/ 1107558 h 3371928"/>
              <a:gd name="connsiteX2" fmla="*/ 3606261 w 4932422"/>
              <a:gd name="connsiteY2" fmla="*/ 14836 h 3371928"/>
              <a:gd name="connsiteX3" fmla="*/ 4932422 w 4932422"/>
              <a:gd name="connsiteY3" fmla="*/ 2068463 h 3371928"/>
              <a:gd name="connsiteX4" fmla="*/ 2612168 w 4932422"/>
              <a:gd name="connsiteY4" fmla="*/ 3364078 h 3371928"/>
              <a:gd name="connsiteX5" fmla="*/ 13347 w 4932422"/>
              <a:gd name="connsiteY5" fmla="*/ 1639871 h 3371928"/>
              <a:gd name="connsiteX0" fmla="*/ 13347 w 4932422"/>
              <a:gd name="connsiteY0" fmla="*/ 1638743 h 3370800"/>
              <a:gd name="connsiteX1" fmla="*/ 1861900 w 4932422"/>
              <a:gd name="connsiteY1" fmla="*/ 1106430 h 3370800"/>
              <a:gd name="connsiteX2" fmla="*/ 3606261 w 4932422"/>
              <a:gd name="connsiteY2" fmla="*/ 13708 h 3370800"/>
              <a:gd name="connsiteX3" fmla="*/ 4932422 w 4932422"/>
              <a:gd name="connsiteY3" fmla="*/ 2067335 h 3370800"/>
              <a:gd name="connsiteX4" fmla="*/ 2612168 w 4932422"/>
              <a:gd name="connsiteY4" fmla="*/ 3362950 h 3370800"/>
              <a:gd name="connsiteX5" fmla="*/ 13347 w 4932422"/>
              <a:gd name="connsiteY5" fmla="*/ 1638743 h 3370800"/>
              <a:gd name="connsiteX0" fmla="*/ 25989 w 4945064"/>
              <a:gd name="connsiteY0" fmla="*/ 1638743 h 3370800"/>
              <a:gd name="connsiteX1" fmla="*/ 1874542 w 4945064"/>
              <a:gd name="connsiteY1" fmla="*/ 1106430 h 3370800"/>
              <a:gd name="connsiteX2" fmla="*/ 3618903 w 4945064"/>
              <a:gd name="connsiteY2" fmla="*/ 13708 h 3370800"/>
              <a:gd name="connsiteX3" fmla="*/ 4945064 w 4945064"/>
              <a:gd name="connsiteY3" fmla="*/ 2067335 h 3370800"/>
              <a:gd name="connsiteX4" fmla="*/ 2624810 w 4945064"/>
              <a:gd name="connsiteY4" fmla="*/ 3362950 h 3370800"/>
              <a:gd name="connsiteX5" fmla="*/ 25989 w 4945064"/>
              <a:gd name="connsiteY5" fmla="*/ 1638743 h 3370800"/>
              <a:gd name="connsiteX0" fmla="*/ 26628 w 4932640"/>
              <a:gd name="connsiteY0" fmla="*/ 1716908 h 3368486"/>
              <a:gd name="connsiteX1" fmla="*/ 1862118 w 4932640"/>
              <a:gd name="connsiteY1" fmla="*/ 1106430 h 3368486"/>
              <a:gd name="connsiteX2" fmla="*/ 3606479 w 4932640"/>
              <a:gd name="connsiteY2" fmla="*/ 13708 h 3368486"/>
              <a:gd name="connsiteX3" fmla="*/ 4932640 w 4932640"/>
              <a:gd name="connsiteY3" fmla="*/ 2067335 h 3368486"/>
              <a:gd name="connsiteX4" fmla="*/ 2612386 w 4932640"/>
              <a:gd name="connsiteY4" fmla="*/ 3362950 h 3368486"/>
              <a:gd name="connsiteX5" fmla="*/ 26628 w 4932640"/>
              <a:gd name="connsiteY5" fmla="*/ 1716908 h 3368486"/>
              <a:gd name="connsiteX0" fmla="*/ 3328 w 4909340"/>
              <a:gd name="connsiteY0" fmla="*/ 1716908 h 3368486"/>
              <a:gd name="connsiteX1" fmla="*/ 1838818 w 4909340"/>
              <a:gd name="connsiteY1" fmla="*/ 1106430 h 3368486"/>
              <a:gd name="connsiteX2" fmla="*/ 3583179 w 4909340"/>
              <a:gd name="connsiteY2" fmla="*/ 13708 h 3368486"/>
              <a:gd name="connsiteX3" fmla="*/ 4909340 w 4909340"/>
              <a:gd name="connsiteY3" fmla="*/ 2067335 h 3368486"/>
              <a:gd name="connsiteX4" fmla="*/ 2589086 w 4909340"/>
              <a:gd name="connsiteY4" fmla="*/ 3362950 h 3368486"/>
              <a:gd name="connsiteX5" fmla="*/ 3328 w 4909340"/>
              <a:gd name="connsiteY5" fmla="*/ 1716908 h 336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9340" h="3368486">
                <a:moveTo>
                  <a:pt x="3328" y="1716908"/>
                </a:moveTo>
                <a:cubicBezTo>
                  <a:pt x="95840" y="1354489"/>
                  <a:pt x="146030" y="411729"/>
                  <a:pt x="1838818" y="1106430"/>
                </a:cubicBezTo>
                <a:cubicBezTo>
                  <a:pt x="2816465" y="1150520"/>
                  <a:pt x="3071425" y="-146443"/>
                  <a:pt x="3583179" y="13708"/>
                </a:cubicBezTo>
                <a:cubicBezTo>
                  <a:pt x="4094933" y="173859"/>
                  <a:pt x="4909340" y="1115082"/>
                  <a:pt x="4909340" y="2067335"/>
                </a:cubicBezTo>
                <a:cubicBezTo>
                  <a:pt x="4909340" y="3019588"/>
                  <a:pt x="3406755" y="3421354"/>
                  <a:pt x="2589086" y="3362950"/>
                </a:cubicBezTo>
                <a:cubicBezTo>
                  <a:pt x="1771417" y="3304546"/>
                  <a:pt x="-89184" y="2079327"/>
                  <a:pt x="3328" y="171690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69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C82715C-198E-7D42-F0B7-D7514B6C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"/>
            <a:ext cx="12192000" cy="68587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14FF15-1B4E-377C-1283-4C08B68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" y="-23930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>
                <a:ln w="9525">
                  <a:solidFill>
                    <a:schemeClr val="bg1"/>
                  </a:solidFill>
                </a:ln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華康華藝體W4" panose="020B0409000000000000" pitchFamily="49" charset="-120"/>
                <a:ea typeface="華康華藝體W4" panose="020B0409000000000000" pitchFamily="49" charset="-120"/>
              </a:rPr>
              <a:t>評估結果的方法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EDC8D63-BDB8-E8D4-5134-D30FAC2A6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199989-F1FF-98C1-77AE-3216A005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4567"/>
            <a:ext cx="12192000" cy="21370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B7E2F0-C5CE-837C-7A9E-22B0DDF1A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039"/>
          <a:stretch/>
        </p:blipFill>
        <p:spPr>
          <a:xfrm>
            <a:off x="838200" y="4094332"/>
            <a:ext cx="4267573" cy="14187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3097131-B710-60CD-41DD-76B2891D1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452"/>
          <a:stretch/>
        </p:blipFill>
        <p:spPr>
          <a:xfrm>
            <a:off x="5943973" y="4341180"/>
            <a:ext cx="4267573" cy="9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2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1779</Words>
  <Application>Microsoft Office PowerPoint</Application>
  <PresentationFormat>寬螢幕</PresentationFormat>
  <Paragraphs>540</Paragraphs>
  <Slides>48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1" baseType="lpstr">
      <vt:lpstr>-apple-system</vt:lpstr>
      <vt:lpstr>Arial Unicode MS</vt:lpstr>
      <vt:lpstr>華康中圓體</vt:lpstr>
      <vt:lpstr>華康華綜體W5</vt:lpstr>
      <vt:lpstr>華康華藝體W4</vt:lpstr>
      <vt:lpstr>華康圓溜體</vt:lpstr>
      <vt:lpstr>華康漆隸體W5</vt:lpstr>
      <vt:lpstr>新細明體</vt:lpstr>
      <vt:lpstr>Arial</vt:lpstr>
      <vt:lpstr>Calibri</vt:lpstr>
      <vt:lpstr>Calibri Light</vt:lpstr>
      <vt:lpstr>Cambria Math</vt:lpstr>
      <vt:lpstr>Office 佈景主題</vt:lpstr>
      <vt:lpstr>RNN ACC</vt:lpstr>
      <vt:lpstr>OVERVIEW</vt:lpstr>
      <vt:lpstr>PREV-PROBLEM</vt:lpstr>
      <vt:lpstr>SOFTWARE LAYER</vt:lpstr>
      <vt:lpstr>user input</vt:lpstr>
      <vt:lpstr>main function</vt:lpstr>
      <vt:lpstr>Training data</vt:lpstr>
      <vt:lpstr>軟體架構</vt:lpstr>
      <vt:lpstr>評估結果的方法</vt:lpstr>
      <vt:lpstr>軟體訓練結果</vt:lpstr>
      <vt:lpstr>其他人的分數</vt:lpstr>
      <vt:lpstr>軟硬體介面</vt:lpstr>
      <vt:lpstr>位元數的取捨</vt:lpstr>
      <vt:lpstr>硬體的初步實踐</vt:lpstr>
      <vt:lpstr>Tanh-接線</vt:lpstr>
      <vt:lpstr>PowerPoint 簡報</vt:lpstr>
      <vt:lpstr>Tanh-驗證</vt:lpstr>
      <vt:lpstr>Tanh-困難與挑戰</vt:lpstr>
      <vt:lpstr>Tanh-功耗與面積</vt:lpstr>
      <vt:lpstr>sigmoid-接線</vt:lpstr>
      <vt:lpstr>sigmoid-邏輯</vt:lpstr>
      <vt:lpstr>sigmoid-驗證</vt:lpstr>
      <vt:lpstr>sigmoid-困難與挑戰</vt:lpstr>
      <vt:lpstr>sigmoid-功耗與面積</vt:lpstr>
      <vt:lpstr>noc 矩陣乘法器-單元IO</vt:lpstr>
      <vt:lpstr>noc 矩陣乘法器-接線</vt:lpstr>
      <vt:lpstr>noc 矩陣乘法器-驗證</vt:lpstr>
      <vt:lpstr>noc 矩陣乘法器-改進空間</vt:lpstr>
      <vt:lpstr>向量加法器-單元IO</vt:lpstr>
      <vt:lpstr>向量加法器-接線</vt:lpstr>
      <vt:lpstr>向量加法器-驗證</vt:lpstr>
      <vt:lpstr>向量加法器-生成器</vt:lpstr>
      <vt:lpstr>向量乘法器-單元IO</vt:lpstr>
      <vt:lpstr>向量乘法器-接線</vt:lpstr>
      <vt:lpstr>向量乘法器-驗證</vt:lpstr>
      <vt:lpstr>向量乘法器-會有誤差</vt:lpstr>
      <vt:lpstr>OVERVIEW</vt:lpstr>
      <vt:lpstr>PowerPoint 簡報</vt:lpstr>
      <vt:lpstr>LSTM</vt:lpstr>
      <vt:lpstr>LSTMPE</vt:lpstr>
      <vt:lpstr>VMVMB</vt:lpstr>
      <vt:lpstr>VMVMB</vt:lpstr>
      <vt:lpstr>FGIO</vt:lpstr>
      <vt:lpstr>Hardware mapping</vt:lpstr>
      <vt:lpstr>Q/A</vt:lpstr>
      <vt:lpstr>附錄</vt:lpstr>
      <vt:lpstr>附錄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 ACC</dc:title>
  <dc:creator>yazu zhung</dc:creator>
  <cp:lastModifiedBy>許躍薾 HSU, YUE-ER</cp:lastModifiedBy>
  <cp:revision>66</cp:revision>
  <dcterms:created xsi:type="dcterms:W3CDTF">2023-06-10T02:50:37Z</dcterms:created>
  <dcterms:modified xsi:type="dcterms:W3CDTF">2023-06-20T08:33:47Z</dcterms:modified>
</cp:coreProperties>
</file>